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478" r:id="rId4"/>
  </p:sldMasterIdLst>
  <p:notesMasterIdLst>
    <p:notesMasterId r:id="rId18"/>
  </p:notesMasterIdLst>
  <p:handoutMasterIdLst>
    <p:handoutMasterId r:id="rId19"/>
  </p:handoutMasterIdLst>
  <p:sldIdLst>
    <p:sldId id="256" r:id="rId5"/>
    <p:sldId id="271" r:id="rId6"/>
    <p:sldId id="273" r:id="rId7"/>
    <p:sldId id="274" r:id="rId8"/>
    <p:sldId id="275" r:id="rId9"/>
    <p:sldId id="276" r:id="rId10"/>
    <p:sldId id="265" r:id="rId11"/>
    <p:sldId id="269" r:id="rId12"/>
    <p:sldId id="266" r:id="rId13"/>
    <p:sldId id="263" r:id="rId14"/>
    <p:sldId id="270" r:id="rId15"/>
    <p:sldId id="272" r:id="rId16"/>
    <p:sldId id="277" r:id="rId17"/>
  </p:sldIdLst>
  <p:sldSz cx="12192000" cy="6858000"/>
  <p:notesSz cx="6858000" cy="9144000"/>
  <p:defaultTextStyle>
    <a:defPPr rtl="0">
      <a:defRPr lang="ru-ru"/>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il Adambekov" initials="AA" lastIdx="1" clrIdx="0">
    <p:extLst>
      <p:ext uri="{19B8F6BF-5375-455C-9EA6-DF929625EA0E}">
        <p15:presenceInfo xmlns:p15="http://schemas.microsoft.com/office/powerpoint/2012/main" userId="0c64aa1333389acb"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6357" autoAdjust="0"/>
  </p:normalViewPr>
  <p:slideViewPr>
    <p:cSldViewPr snapToGrid="0">
      <p:cViewPr varScale="1">
        <p:scale>
          <a:sx n="87" d="100"/>
          <a:sy n="87" d="100"/>
        </p:scale>
        <p:origin x="528" y="82"/>
      </p:cViewPr>
      <p:guideLst/>
    </p:cSldViewPr>
  </p:slideViewPr>
  <p:outlineViewPr>
    <p:cViewPr>
      <p:scale>
        <a:sx n="33" d="100"/>
        <a:sy n="33" d="100"/>
      </p:scale>
      <p:origin x="0" y="-474"/>
    </p:cViewPr>
  </p:outlineViewPr>
  <p:notesTextViewPr>
    <p:cViewPr>
      <p:scale>
        <a:sx n="1" d="1"/>
        <a:sy n="1" d="1"/>
      </p:scale>
      <p:origin x="0" y="0"/>
    </p:cViewPr>
  </p:notesTextViewPr>
  <p:notesViewPr>
    <p:cSldViewPr snapToGrid="0">
      <p:cViewPr varScale="1">
        <p:scale>
          <a:sx n="89" d="100"/>
          <a:sy n="89" d="100"/>
        </p:scale>
        <p:origin x="3000"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a:extLst>
              <a:ext uri="{FF2B5EF4-FFF2-40B4-BE49-F238E27FC236}">
                <a16:creationId xmlns:a16="http://schemas.microsoft.com/office/drawing/2014/main" id="{D7E44B4A-21F7-4302-83E8-A40EE035E6F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Дата 2">
            <a:extLst>
              <a:ext uri="{FF2B5EF4-FFF2-40B4-BE49-F238E27FC236}">
                <a16:creationId xmlns:a16="http://schemas.microsoft.com/office/drawing/2014/main" id="{00256238-8454-4678-A98A-30B9F7639A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950B982-7E3F-4992-88E1-E2541533DA2C}" type="datetime1">
              <a:rPr lang="ru-RU" smtClean="0"/>
              <a:t>20.03.2021</a:t>
            </a:fld>
            <a:endParaRPr lang="ru-RU"/>
          </a:p>
        </p:txBody>
      </p:sp>
      <p:sp>
        <p:nvSpPr>
          <p:cNvPr id="4" name="Нижний колонтитул 3">
            <a:extLst>
              <a:ext uri="{FF2B5EF4-FFF2-40B4-BE49-F238E27FC236}">
                <a16:creationId xmlns:a16="http://schemas.microsoft.com/office/drawing/2014/main" id="{02D86C77-1949-4637-BBEC-87D3CDFDA6D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5" name="Номер слайда 4">
            <a:extLst>
              <a:ext uri="{FF2B5EF4-FFF2-40B4-BE49-F238E27FC236}">
                <a16:creationId xmlns:a16="http://schemas.microsoft.com/office/drawing/2014/main" id="{F4C875F0-933A-4A7D-ACEC-69CB5248D87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60596D3-AB75-4D8E-ADBD-CAF0AB8DC80D}" type="slidenum">
              <a:rPr lang="ru-RU" smtClean="0"/>
              <a:t>‹#›</a:t>
            </a:fld>
            <a:endParaRPr lang="ru-RU"/>
          </a:p>
        </p:txBody>
      </p:sp>
    </p:spTree>
    <p:extLst>
      <p:ext uri="{BB962C8B-B14F-4D97-AF65-F5344CB8AC3E}">
        <p14:creationId xmlns:p14="http://schemas.microsoft.com/office/powerpoint/2010/main" val="549959970"/>
      </p:ext>
    </p:extLst>
  </p:cSld>
  <p:clrMap bg1="lt1" tx1="dk1" bg2="lt2" tx2="dk2" accent1="accent1" accent2="accent2" accent3="accent3" accent4="accent4" accent5="accent5" accent6="accent6" hlink="hlink" folHlink="folHlink"/>
  <p:hf hdr="0" ftr="0" dt="0"/>
</p:handoutMaster>
</file>

<file path=ppt/media/image1.png>
</file>

<file path=ppt/media/image10.jpg>
</file>

<file path=ppt/media/image11.gif>
</file>

<file path=ppt/media/image12.jpg>
</file>

<file path=ppt/media/image13.jpg>
</file>

<file path=ppt/media/image14.jpg>
</file>

<file path=ppt/media/image15.jpg>
</file>

<file path=ppt/media/image16.jpg>
</file>

<file path=ppt/media/image17.jpeg>
</file>

<file path=ppt/media/image2.png>
</file>

<file path=ppt/media/image3.png>
</file>

<file path=ppt/media/image4.png>
</file>

<file path=ppt/media/image5.png>
</file>

<file path=ppt/media/image6.jpeg>
</file>

<file path=ppt/media/image7.jpe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ru-RU" noProof="0"/>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41B1751B-CFB2-40B8-81CF-9D81C08031DE}" type="datetime1">
              <a:rPr lang="ru-RU" noProof="0" smtClean="0"/>
              <a:t>20.03.2021</a:t>
            </a:fld>
            <a:endParaRPr lang="ru-RU" noProof="0"/>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ru-RU" noProof="0"/>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ru-RU" noProof="0"/>
              <a:t>Образец текста</a:t>
            </a:r>
          </a:p>
          <a:p>
            <a:pPr lvl="1" rtl="0"/>
            <a:r>
              <a:rPr lang="ru-RU" noProof="0"/>
              <a:t>Второй уровень</a:t>
            </a:r>
          </a:p>
          <a:p>
            <a:pPr lvl="2" rtl="0"/>
            <a:r>
              <a:rPr lang="ru-RU" noProof="0"/>
              <a:t>Третий уровень</a:t>
            </a:r>
          </a:p>
          <a:p>
            <a:pPr lvl="3" rtl="0"/>
            <a:r>
              <a:rPr lang="ru-RU" noProof="0"/>
              <a:t>Четвертый уровень</a:t>
            </a:r>
          </a:p>
          <a:p>
            <a:pPr lvl="4" rtl="0"/>
            <a:r>
              <a:rPr lang="ru-RU" noProof="0"/>
              <a:t>Пятый уровень</a:t>
            </a:r>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ru-RU" noProof="0"/>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68B68C18-1BF1-F447-95ED-60EAAE35426E}" type="slidenum">
              <a:rPr lang="ru-RU" noProof="0" smtClean="0"/>
              <a:t>‹#›</a:t>
            </a:fld>
            <a:endParaRPr lang="ru-RU" noProof="0"/>
          </a:p>
        </p:txBody>
      </p:sp>
    </p:spTree>
    <p:extLst>
      <p:ext uri="{BB962C8B-B14F-4D97-AF65-F5344CB8AC3E}">
        <p14:creationId xmlns:p14="http://schemas.microsoft.com/office/powerpoint/2010/main" val="1391759240"/>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5"/>
          </p:nvPr>
        </p:nvSpPr>
        <p:spPr/>
        <p:txBody>
          <a:bodyPr/>
          <a:lstStyle/>
          <a:p>
            <a:pPr rtl="0"/>
            <a:fld id="{68B68C18-1BF1-F447-95ED-60EAAE35426E}" type="slidenum">
              <a:rPr lang="ru-RU" noProof="0" smtClean="0"/>
              <a:t>1</a:t>
            </a:fld>
            <a:endParaRPr lang="ru-RU" noProof="0"/>
          </a:p>
        </p:txBody>
      </p:sp>
    </p:spTree>
    <p:extLst>
      <p:ext uri="{BB962C8B-B14F-4D97-AF65-F5344CB8AC3E}">
        <p14:creationId xmlns:p14="http://schemas.microsoft.com/office/powerpoint/2010/main" val="1759335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5"/>
          </p:nvPr>
        </p:nvSpPr>
        <p:spPr/>
        <p:txBody>
          <a:bodyPr/>
          <a:lstStyle/>
          <a:p>
            <a:pPr rtl="0"/>
            <a:fld id="{68B68C18-1BF1-F447-95ED-60EAAE35426E}" type="slidenum">
              <a:rPr lang="ru-RU" noProof="0" smtClean="0"/>
              <a:t>10</a:t>
            </a:fld>
            <a:endParaRPr lang="ru-RU" noProof="0"/>
          </a:p>
        </p:txBody>
      </p:sp>
    </p:spTree>
    <p:extLst>
      <p:ext uri="{BB962C8B-B14F-4D97-AF65-F5344CB8AC3E}">
        <p14:creationId xmlns:p14="http://schemas.microsoft.com/office/powerpoint/2010/main" val="30934764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5"/>
          </p:nvPr>
        </p:nvSpPr>
        <p:spPr/>
        <p:txBody>
          <a:bodyPr/>
          <a:lstStyle/>
          <a:p>
            <a:pPr rtl="0"/>
            <a:fld id="{532AB528-7684-4A37-99F6-46340DCC2B35}" type="slidenum">
              <a:rPr lang="ru-RU" noProof="0" smtClean="0"/>
              <a:t>13</a:t>
            </a:fld>
            <a:endParaRPr lang="ru-RU" noProof="0"/>
          </a:p>
        </p:txBody>
      </p:sp>
    </p:spTree>
    <p:extLst>
      <p:ext uri="{BB962C8B-B14F-4D97-AF65-F5344CB8AC3E}">
        <p14:creationId xmlns:p14="http://schemas.microsoft.com/office/powerpoint/2010/main" val="1381537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5"/>
          </p:nvPr>
        </p:nvSpPr>
        <p:spPr/>
        <p:txBody>
          <a:bodyPr/>
          <a:lstStyle/>
          <a:p>
            <a:pPr rtl="0"/>
            <a:fld id="{532AB528-7684-4A37-99F6-46340DCC2B35}" type="slidenum">
              <a:rPr lang="ru-RU" noProof="0" smtClean="0"/>
              <a:t>2</a:t>
            </a:fld>
            <a:endParaRPr lang="ru-RU" noProof="0"/>
          </a:p>
        </p:txBody>
      </p:sp>
    </p:spTree>
    <p:extLst>
      <p:ext uri="{BB962C8B-B14F-4D97-AF65-F5344CB8AC3E}">
        <p14:creationId xmlns:p14="http://schemas.microsoft.com/office/powerpoint/2010/main" val="14450238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5"/>
          </p:nvPr>
        </p:nvSpPr>
        <p:spPr/>
        <p:txBody>
          <a:bodyPr/>
          <a:lstStyle/>
          <a:p>
            <a:pPr rtl="0"/>
            <a:fld id="{68B68C18-1BF1-F447-95ED-60EAAE35426E}" type="slidenum">
              <a:rPr lang="ru-RU" noProof="0" smtClean="0"/>
              <a:t>3</a:t>
            </a:fld>
            <a:endParaRPr lang="ru-RU" noProof="0"/>
          </a:p>
        </p:txBody>
      </p:sp>
    </p:spTree>
    <p:extLst>
      <p:ext uri="{BB962C8B-B14F-4D97-AF65-F5344CB8AC3E}">
        <p14:creationId xmlns:p14="http://schemas.microsoft.com/office/powerpoint/2010/main" val="32576412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5"/>
          </p:nvPr>
        </p:nvSpPr>
        <p:spPr/>
        <p:txBody>
          <a:bodyPr/>
          <a:lstStyle/>
          <a:p>
            <a:pPr rtl="0"/>
            <a:fld id="{68B68C18-1BF1-F447-95ED-60EAAE35426E}" type="slidenum">
              <a:rPr lang="ru-RU" smtClean="0"/>
              <a:t>4</a:t>
            </a:fld>
            <a:endParaRPr lang="ru-RU"/>
          </a:p>
        </p:txBody>
      </p:sp>
    </p:spTree>
    <p:extLst>
      <p:ext uri="{BB962C8B-B14F-4D97-AF65-F5344CB8AC3E}">
        <p14:creationId xmlns:p14="http://schemas.microsoft.com/office/powerpoint/2010/main" val="21311474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5"/>
          </p:nvPr>
        </p:nvSpPr>
        <p:spPr/>
        <p:txBody>
          <a:bodyPr/>
          <a:lstStyle/>
          <a:p>
            <a:pPr rtl="0"/>
            <a:fld id="{532AB528-7684-4A37-99F6-46340DCC2B35}" type="slidenum">
              <a:rPr lang="ru-RU" noProof="0" smtClean="0"/>
              <a:t>5</a:t>
            </a:fld>
            <a:endParaRPr lang="ru-RU" noProof="0"/>
          </a:p>
        </p:txBody>
      </p:sp>
    </p:spTree>
    <p:extLst>
      <p:ext uri="{BB962C8B-B14F-4D97-AF65-F5344CB8AC3E}">
        <p14:creationId xmlns:p14="http://schemas.microsoft.com/office/powerpoint/2010/main" val="4617334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5"/>
          </p:nvPr>
        </p:nvSpPr>
        <p:spPr/>
        <p:txBody>
          <a:bodyPr/>
          <a:lstStyle/>
          <a:p>
            <a:pPr rtl="0"/>
            <a:fld id="{68B68C18-1BF1-F447-95ED-60EAAE35426E}" type="slidenum">
              <a:rPr lang="ru-RU" noProof="0" smtClean="0"/>
              <a:t>6</a:t>
            </a:fld>
            <a:endParaRPr lang="ru-RU" noProof="0"/>
          </a:p>
        </p:txBody>
      </p:sp>
    </p:spTree>
    <p:extLst>
      <p:ext uri="{BB962C8B-B14F-4D97-AF65-F5344CB8AC3E}">
        <p14:creationId xmlns:p14="http://schemas.microsoft.com/office/powerpoint/2010/main" val="30934764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5"/>
          </p:nvPr>
        </p:nvSpPr>
        <p:spPr/>
        <p:txBody>
          <a:bodyPr/>
          <a:lstStyle/>
          <a:p>
            <a:pPr rtl="0"/>
            <a:fld id="{532AB528-7684-4A37-99F6-46340DCC2B35}" type="slidenum">
              <a:rPr lang="ru-RU" noProof="0" smtClean="0"/>
              <a:t>7</a:t>
            </a:fld>
            <a:endParaRPr lang="ru-RU" noProof="0"/>
          </a:p>
        </p:txBody>
      </p:sp>
    </p:spTree>
    <p:extLst>
      <p:ext uri="{BB962C8B-B14F-4D97-AF65-F5344CB8AC3E}">
        <p14:creationId xmlns:p14="http://schemas.microsoft.com/office/powerpoint/2010/main" val="31837294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5"/>
          </p:nvPr>
        </p:nvSpPr>
        <p:spPr/>
        <p:txBody>
          <a:bodyPr/>
          <a:lstStyle/>
          <a:p>
            <a:pPr rtl="0"/>
            <a:fld id="{68B68C18-1BF1-F447-95ED-60EAAE35426E}" type="slidenum">
              <a:rPr lang="ru-RU" noProof="0" smtClean="0"/>
              <a:t>8</a:t>
            </a:fld>
            <a:endParaRPr lang="ru-RU" noProof="0"/>
          </a:p>
        </p:txBody>
      </p:sp>
    </p:spTree>
    <p:extLst>
      <p:ext uri="{BB962C8B-B14F-4D97-AF65-F5344CB8AC3E}">
        <p14:creationId xmlns:p14="http://schemas.microsoft.com/office/powerpoint/2010/main" val="32576412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5"/>
          </p:nvPr>
        </p:nvSpPr>
        <p:spPr/>
        <p:txBody>
          <a:bodyPr/>
          <a:lstStyle/>
          <a:p>
            <a:pPr rtl="0"/>
            <a:fld id="{68B68C18-1BF1-F447-95ED-60EAAE35426E}" type="slidenum">
              <a:rPr lang="ru-RU" smtClean="0"/>
              <a:t>9</a:t>
            </a:fld>
            <a:endParaRPr lang="ru-RU"/>
          </a:p>
        </p:txBody>
      </p:sp>
    </p:spTree>
    <p:extLst>
      <p:ext uri="{BB962C8B-B14F-4D97-AF65-F5344CB8AC3E}">
        <p14:creationId xmlns:p14="http://schemas.microsoft.com/office/powerpoint/2010/main" val="21311474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Титульный слайд с изображением">
    <p:bg>
      <p:bgRef idx="1001">
        <a:schemeClr val="bg2"/>
      </p:bgRef>
    </p:bg>
    <p:spTree>
      <p:nvGrpSpPr>
        <p:cNvPr id="1" name=""/>
        <p:cNvGrpSpPr/>
        <p:nvPr/>
      </p:nvGrpSpPr>
      <p:grpSpPr>
        <a:xfrm>
          <a:off x="0" y="0"/>
          <a:ext cx="0" cy="0"/>
          <a:chOff x="0" y="0"/>
          <a:chExt cx="0" cy="0"/>
        </a:xfrm>
      </p:grpSpPr>
      <p:sp>
        <p:nvSpPr>
          <p:cNvPr id="12" name="Полилиния 6" title="Фигура номера страницы"/>
          <p:cNvSpPr/>
          <p:nvPr/>
        </p:nvSpPr>
        <p:spPr bwMode="auto">
          <a:xfrm>
            <a:off x="11784011" y="-1"/>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accent1"/>
          </a:solidFill>
          <a:ln w="0">
            <a:noFill/>
            <a:prstDash val="solid"/>
            <a:round/>
            <a:headEnd/>
            <a:tailEnd/>
          </a:ln>
        </p:spPr>
      </p:sp>
      <p:sp>
        <p:nvSpPr>
          <p:cNvPr id="2" name="Заголовок 1"/>
          <p:cNvSpPr>
            <a:spLocks noGrp="1"/>
          </p:cNvSpPr>
          <p:nvPr>
            <p:ph type="ctrTitle"/>
          </p:nvPr>
        </p:nvSpPr>
        <p:spPr>
          <a:xfrm>
            <a:off x="5747656" y="1264197"/>
            <a:ext cx="5670487" cy="4268965"/>
          </a:xfrm>
        </p:spPr>
        <p:txBody>
          <a:bodyPr rtlCol="0" anchor="ctr">
            <a:normAutofit/>
          </a:bodyPr>
          <a:lstStyle>
            <a:lvl1pPr algn="l">
              <a:lnSpc>
                <a:spcPct val="85000"/>
              </a:lnSpc>
              <a:defRPr sz="6000" cap="none" baseline="0">
                <a:solidFill>
                  <a:schemeClr val="tx2"/>
                </a:solidFill>
              </a:defRPr>
            </a:lvl1pPr>
          </a:lstStyle>
          <a:p>
            <a:pPr rtl="0"/>
            <a:r>
              <a:rPr lang="ru-RU" noProof="0"/>
              <a:t>Образец заголовка</a:t>
            </a:r>
          </a:p>
        </p:txBody>
      </p:sp>
      <p:sp>
        <p:nvSpPr>
          <p:cNvPr id="3" name="Подзаголовок 2"/>
          <p:cNvSpPr>
            <a:spLocks noGrp="1"/>
          </p:cNvSpPr>
          <p:nvPr>
            <p:ph type="subTitle" idx="1"/>
          </p:nvPr>
        </p:nvSpPr>
        <p:spPr>
          <a:xfrm>
            <a:off x="667666" y="4151085"/>
            <a:ext cx="4633806" cy="1591181"/>
          </a:xfrm>
        </p:spPr>
        <p:txBody>
          <a:bodyPr rtlCol="0" anchor="b">
            <a:noAutofit/>
          </a:bodyPr>
          <a:lstStyle>
            <a:lvl1pPr marL="0" indent="0" algn="r">
              <a:lnSpc>
                <a:spcPct val="100000"/>
              </a:lnSpc>
              <a:spcBef>
                <a:spcPts val="0"/>
              </a:spcBef>
              <a:buNone/>
              <a:defRPr sz="2300" b="0" i="1"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ru-RU" noProof="0"/>
              <a:t>Образец подзаголовка</a:t>
            </a:r>
          </a:p>
        </p:txBody>
      </p:sp>
      <p:cxnSp>
        <p:nvCxnSpPr>
          <p:cNvPr id="9" name="Прямая соединительная линия 8" title="Вертикальная линейка"/>
          <p:cNvCxnSpPr>
            <a:cxnSpLocks/>
          </p:cNvCxnSpPr>
          <p:nvPr/>
        </p:nvCxnSpPr>
        <p:spPr>
          <a:xfrm>
            <a:off x="5524563" y="1115733"/>
            <a:ext cx="0" cy="4626534"/>
          </a:xfrm>
          <a:prstGeom prst="line">
            <a:avLst/>
          </a:prstGeom>
          <a:ln w="63500">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Рисунок 10">
            <a:extLst>
              <a:ext uri="{FF2B5EF4-FFF2-40B4-BE49-F238E27FC236}">
                <a16:creationId xmlns:a16="http://schemas.microsoft.com/office/drawing/2014/main" id="{137A75DA-C6FF-4420-94B9-E3338D1F9A04}"/>
              </a:ext>
            </a:extLst>
          </p:cNvPr>
          <p:cNvSpPr>
            <a:spLocks noGrp="1"/>
          </p:cNvSpPr>
          <p:nvPr>
            <p:ph type="pic" sz="quarter" idx="10" hasCustomPrompt="1"/>
          </p:nvPr>
        </p:nvSpPr>
        <p:spPr>
          <a:xfrm>
            <a:off x="2743615" y="1367500"/>
            <a:ext cx="2397795" cy="2397795"/>
          </a:xfrm>
          <a:prstGeom prst="ellipse">
            <a:avLst/>
          </a:prstGeom>
          <a:solidFill>
            <a:schemeClr val="bg1"/>
          </a:solidFill>
        </p:spPr>
        <p:txBody>
          <a:bodyPr rtlCol="0" anchor="ctr"/>
          <a:lstStyle>
            <a:lvl1pPr marL="0" indent="0" algn="ctr">
              <a:buNone/>
              <a:defRPr i="1"/>
            </a:lvl1pPr>
          </a:lstStyle>
          <a:p>
            <a:pPr rtl="0"/>
            <a:r>
              <a:rPr lang="ru-RU" noProof="0"/>
              <a:t>Вставьте портрет</a:t>
            </a:r>
          </a:p>
        </p:txBody>
      </p:sp>
    </p:spTree>
    <p:extLst>
      <p:ext uri="{BB962C8B-B14F-4D97-AF65-F5344CB8AC3E}">
        <p14:creationId xmlns:p14="http://schemas.microsoft.com/office/powerpoint/2010/main" val="182742633"/>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792">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Объект с подписью">
    <p:spTree>
      <p:nvGrpSpPr>
        <p:cNvPr id="1" name=""/>
        <p:cNvGrpSpPr/>
        <p:nvPr/>
      </p:nvGrpSpPr>
      <p:grpSpPr>
        <a:xfrm>
          <a:off x="0" y="0"/>
          <a:ext cx="0" cy="0"/>
          <a:chOff x="0" y="0"/>
          <a:chExt cx="0" cy="0"/>
        </a:xfrm>
      </p:grpSpPr>
      <p:sp>
        <p:nvSpPr>
          <p:cNvPr id="18" name="Прямоугольник 17">
            <a:extLst>
              <a:ext uri="{FF2B5EF4-FFF2-40B4-BE49-F238E27FC236}">
                <a16:creationId xmlns:a16="http://schemas.microsoft.com/office/drawing/2014/main" id="{16C1126B-4E27-49D1-926A-A5CDC562C77C}"/>
              </a:ext>
            </a:extLst>
          </p:cNvPr>
          <p:cNvSpPr/>
          <p:nvPr userDrawn="1"/>
        </p:nvSpPr>
        <p:spPr>
          <a:xfrm>
            <a:off x="0" y="0"/>
            <a:ext cx="4896195"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ru-RU" noProof="0"/>
          </a:p>
        </p:txBody>
      </p:sp>
      <p:sp>
        <p:nvSpPr>
          <p:cNvPr id="2" name="Заголовок 1"/>
          <p:cNvSpPr>
            <a:spLocks noGrp="1"/>
          </p:cNvSpPr>
          <p:nvPr>
            <p:ph type="title"/>
          </p:nvPr>
        </p:nvSpPr>
        <p:spPr>
          <a:xfrm>
            <a:off x="762000" y="559678"/>
            <a:ext cx="3833906" cy="2221622"/>
          </a:xfrm>
        </p:spPr>
        <p:txBody>
          <a:bodyPr rtlCol="0" anchor="b"/>
          <a:lstStyle>
            <a:lvl1pPr>
              <a:defRPr>
                <a:solidFill>
                  <a:schemeClr val="bg1"/>
                </a:solidFill>
              </a:defRPr>
            </a:lvl1pPr>
          </a:lstStyle>
          <a:p>
            <a:pPr rtl="0"/>
            <a:r>
              <a:rPr lang="ru-RU" noProof="0"/>
              <a:t>Образец заголовка</a:t>
            </a:r>
          </a:p>
        </p:txBody>
      </p:sp>
      <p:sp>
        <p:nvSpPr>
          <p:cNvPr id="4" name="Дата 3"/>
          <p:cNvSpPr>
            <a:spLocks noGrp="1"/>
          </p:cNvSpPr>
          <p:nvPr>
            <p:ph type="dt" sz="half" idx="10"/>
          </p:nvPr>
        </p:nvSpPr>
        <p:spPr/>
        <p:txBody>
          <a:bodyPr rtlCol="0"/>
          <a:lstStyle>
            <a:lvl1pPr>
              <a:defRPr>
                <a:solidFill>
                  <a:schemeClr val="bg1"/>
                </a:solidFill>
              </a:defRPr>
            </a:lvl1pPr>
          </a:lstStyle>
          <a:p>
            <a:pPr rtl="0"/>
            <a:fld id="{B561F9F3-1F5E-4052-A09B-A9238E74827F}" type="datetime1">
              <a:rPr lang="ru-RU" noProof="0" smtClean="0"/>
              <a:t>20.03.2021</a:t>
            </a:fld>
            <a:endParaRPr lang="ru-RU" noProof="0"/>
          </a:p>
        </p:txBody>
      </p:sp>
      <p:sp>
        <p:nvSpPr>
          <p:cNvPr id="5" name="Нижний колонтитул 4"/>
          <p:cNvSpPr>
            <a:spLocks noGrp="1"/>
          </p:cNvSpPr>
          <p:nvPr>
            <p:ph type="ftr" sz="quarter" idx="11"/>
          </p:nvPr>
        </p:nvSpPr>
        <p:spPr/>
        <p:txBody>
          <a:bodyPr rtlCol="0"/>
          <a:lstStyle>
            <a:lvl1pPr>
              <a:defRPr>
                <a:solidFill>
                  <a:schemeClr val="bg1"/>
                </a:solidFill>
              </a:defRPr>
            </a:lvl1pPr>
          </a:lstStyle>
          <a:p>
            <a:pPr rtl="0"/>
            <a:endParaRPr lang="ru-RU" noProof="0"/>
          </a:p>
        </p:txBody>
      </p:sp>
      <p:sp>
        <p:nvSpPr>
          <p:cNvPr id="6" name="Номер слайда 5"/>
          <p:cNvSpPr>
            <a:spLocks noGrp="1"/>
          </p:cNvSpPr>
          <p:nvPr>
            <p:ph type="sldNum" sz="quarter" idx="12"/>
          </p:nvPr>
        </p:nvSpPr>
        <p:spPr/>
        <p:txBody>
          <a:bodyPr rtlCol="0"/>
          <a:lstStyle/>
          <a:p>
            <a:pPr rtl="0"/>
            <a:fld id="{13D2E340-0663-474B-992C-9192B5C45E57}" type="slidenum">
              <a:rPr lang="ru-RU" noProof="0" smtClean="0"/>
              <a:t>‹#›</a:t>
            </a:fld>
            <a:endParaRPr lang="ru-RU" noProof="0"/>
          </a:p>
        </p:txBody>
      </p:sp>
      <p:sp>
        <p:nvSpPr>
          <p:cNvPr id="20" name="Текст 19">
            <a:extLst>
              <a:ext uri="{FF2B5EF4-FFF2-40B4-BE49-F238E27FC236}">
                <a16:creationId xmlns:a16="http://schemas.microsoft.com/office/drawing/2014/main" id="{66A1A72B-59FA-4D91-8267-669EAAD44565}"/>
              </a:ext>
            </a:extLst>
          </p:cNvPr>
          <p:cNvSpPr>
            <a:spLocks noGrp="1"/>
          </p:cNvSpPr>
          <p:nvPr>
            <p:ph type="body" sz="quarter" idx="18" hasCustomPrompt="1"/>
          </p:nvPr>
        </p:nvSpPr>
        <p:spPr>
          <a:xfrm>
            <a:off x="762000" y="2895600"/>
            <a:ext cx="3842550" cy="2855913"/>
          </a:xfrm>
        </p:spPr>
        <p:txBody>
          <a:bodyPr rtlCol="0"/>
          <a:lstStyle>
            <a:lvl1pPr marL="0" indent="0" algn="r">
              <a:buNone/>
              <a:defRPr>
                <a:solidFill>
                  <a:schemeClr val="bg1"/>
                </a:solidFill>
              </a:defRPr>
            </a:lvl1pPr>
            <a:lvl2pPr marL="402336" indent="0" algn="r">
              <a:buNone/>
              <a:defRPr/>
            </a:lvl2pPr>
            <a:lvl3pPr marL="859536" indent="0" algn="r">
              <a:buNone/>
              <a:defRPr/>
            </a:lvl3pPr>
            <a:lvl4pPr marL="1316736" indent="0" algn="r">
              <a:buNone/>
              <a:defRPr/>
            </a:lvl4pPr>
            <a:lvl5pPr marL="1773936" indent="0" algn="r">
              <a:buNone/>
              <a:defRPr/>
            </a:lvl5pPr>
          </a:lstStyle>
          <a:p>
            <a:pPr lvl="0" rtl="0"/>
            <a:r>
              <a:rPr lang="ru-RU" noProof="0"/>
              <a:t>Поместите здесь подзаголовок</a:t>
            </a:r>
          </a:p>
        </p:txBody>
      </p:sp>
      <p:cxnSp>
        <p:nvCxnSpPr>
          <p:cNvPr id="21" name="Прямая соединительная линия 20" title="Горизонтальная линейка">
            <a:extLst>
              <a:ext uri="{FF2B5EF4-FFF2-40B4-BE49-F238E27FC236}">
                <a16:creationId xmlns:a16="http://schemas.microsoft.com/office/drawing/2014/main" id="{D75086F1-E157-4A98-93DB-478F34A1158E}"/>
              </a:ext>
            </a:extLst>
          </p:cNvPr>
          <p:cNvCxnSpPr/>
          <p:nvPr userDrawn="1"/>
        </p:nvCxnSpPr>
        <p:spPr>
          <a:xfrm>
            <a:off x="0" y="6199730"/>
            <a:ext cx="4495800"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
        <p:nvSpPr>
          <p:cNvPr id="7" name="Объект 6">
            <a:extLst>
              <a:ext uri="{FF2B5EF4-FFF2-40B4-BE49-F238E27FC236}">
                <a16:creationId xmlns:a16="http://schemas.microsoft.com/office/drawing/2014/main" id="{FBC751F3-ABD6-4995-8494-4932D12ACE1B}"/>
              </a:ext>
            </a:extLst>
          </p:cNvPr>
          <p:cNvSpPr>
            <a:spLocks noGrp="1"/>
          </p:cNvSpPr>
          <p:nvPr>
            <p:ph sz="quarter" idx="19" hasCustomPrompt="1"/>
          </p:nvPr>
        </p:nvSpPr>
        <p:spPr>
          <a:xfrm>
            <a:off x="5326063" y="559678"/>
            <a:ext cx="6103937" cy="5191835"/>
          </a:xfrm>
        </p:spPr>
        <p:txBody>
          <a:bodyPr rtlCol="0"/>
          <a:lstStyle/>
          <a:p>
            <a:pPr lvl="0" rtl="0"/>
            <a:r>
              <a:rPr lang="ru-RU" noProof="0"/>
              <a:t>Изменить образец текста</a:t>
            </a:r>
          </a:p>
          <a:p>
            <a:pPr lvl="1" rtl="0"/>
            <a:r>
              <a:rPr lang="ru-RU" noProof="0"/>
              <a:t>Второй уровень</a:t>
            </a:r>
          </a:p>
          <a:p>
            <a:pPr lvl="2" rtl="0"/>
            <a:r>
              <a:rPr lang="ru-RU" noProof="0"/>
              <a:t>Третий уровень</a:t>
            </a:r>
          </a:p>
          <a:p>
            <a:pPr lvl="3" rtl="0"/>
            <a:r>
              <a:rPr lang="ru-RU" noProof="0"/>
              <a:t>Четвертый уровень</a:t>
            </a:r>
          </a:p>
          <a:p>
            <a:pPr lvl="4" rtl="0"/>
            <a:r>
              <a:rPr lang="ru-RU" noProof="0"/>
              <a:t>Пятый уровень</a:t>
            </a:r>
          </a:p>
        </p:txBody>
      </p:sp>
    </p:spTree>
    <p:extLst>
      <p:ext uri="{BB962C8B-B14F-4D97-AF65-F5344CB8AC3E}">
        <p14:creationId xmlns:p14="http://schemas.microsoft.com/office/powerpoint/2010/main" val="28754519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Рисунок с подписью">
    <p:spTree>
      <p:nvGrpSpPr>
        <p:cNvPr id="1" name=""/>
        <p:cNvGrpSpPr/>
        <p:nvPr/>
      </p:nvGrpSpPr>
      <p:grpSpPr>
        <a:xfrm>
          <a:off x="0" y="0"/>
          <a:ext cx="0" cy="0"/>
          <a:chOff x="0" y="0"/>
          <a:chExt cx="0" cy="0"/>
        </a:xfrm>
      </p:grpSpPr>
      <p:sp>
        <p:nvSpPr>
          <p:cNvPr id="18" name="Прямоугольник 17">
            <a:extLst>
              <a:ext uri="{FF2B5EF4-FFF2-40B4-BE49-F238E27FC236}">
                <a16:creationId xmlns:a16="http://schemas.microsoft.com/office/drawing/2014/main" id="{16C1126B-4E27-49D1-926A-A5CDC562C77C}"/>
              </a:ext>
            </a:extLst>
          </p:cNvPr>
          <p:cNvSpPr/>
          <p:nvPr userDrawn="1"/>
        </p:nvSpPr>
        <p:spPr>
          <a:xfrm>
            <a:off x="0" y="0"/>
            <a:ext cx="4896195"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ru-RU" noProof="0"/>
          </a:p>
        </p:txBody>
      </p:sp>
      <p:sp>
        <p:nvSpPr>
          <p:cNvPr id="2" name="Заголовок 1"/>
          <p:cNvSpPr>
            <a:spLocks noGrp="1"/>
          </p:cNvSpPr>
          <p:nvPr>
            <p:ph type="title"/>
          </p:nvPr>
        </p:nvSpPr>
        <p:spPr>
          <a:xfrm>
            <a:off x="762000" y="559678"/>
            <a:ext cx="3833906" cy="2221622"/>
          </a:xfrm>
        </p:spPr>
        <p:txBody>
          <a:bodyPr rtlCol="0" anchor="b"/>
          <a:lstStyle>
            <a:lvl1pPr>
              <a:defRPr>
                <a:solidFill>
                  <a:schemeClr val="bg1"/>
                </a:solidFill>
              </a:defRPr>
            </a:lvl1pPr>
          </a:lstStyle>
          <a:p>
            <a:pPr rtl="0"/>
            <a:r>
              <a:rPr lang="ru-RU" noProof="0"/>
              <a:t>Образец заголовка</a:t>
            </a:r>
          </a:p>
        </p:txBody>
      </p:sp>
      <p:sp>
        <p:nvSpPr>
          <p:cNvPr id="4" name="Дата 3"/>
          <p:cNvSpPr>
            <a:spLocks noGrp="1"/>
          </p:cNvSpPr>
          <p:nvPr>
            <p:ph type="dt" sz="half" idx="10"/>
          </p:nvPr>
        </p:nvSpPr>
        <p:spPr/>
        <p:txBody>
          <a:bodyPr rtlCol="0"/>
          <a:lstStyle>
            <a:lvl1pPr>
              <a:defRPr>
                <a:solidFill>
                  <a:schemeClr val="bg1"/>
                </a:solidFill>
              </a:defRPr>
            </a:lvl1pPr>
          </a:lstStyle>
          <a:p>
            <a:pPr rtl="0"/>
            <a:fld id="{5FC58D96-05CC-43CF-AF9C-E1C505705D80}" type="datetime1">
              <a:rPr lang="ru-RU" noProof="0" smtClean="0"/>
              <a:t>20.03.2021</a:t>
            </a:fld>
            <a:endParaRPr lang="ru-RU" noProof="0"/>
          </a:p>
        </p:txBody>
      </p:sp>
      <p:sp>
        <p:nvSpPr>
          <p:cNvPr id="5" name="Нижний колонтитул 4"/>
          <p:cNvSpPr>
            <a:spLocks noGrp="1"/>
          </p:cNvSpPr>
          <p:nvPr>
            <p:ph type="ftr" sz="quarter" idx="11"/>
          </p:nvPr>
        </p:nvSpPr>
        <p:spPr/>
        <p:txBody>
          <a:bodyPr rtlCol="0"/>
          <a:lstStyle>
            <a:lvl1pPr>
              <a:defRPr>
                <a:solidFill>
                  <a:schemeClr val="bg1"/>
                </a:solidFill>
              </a:defRPr>
            </a:lvl1pPr>
          </a:lstStyle>
          <a:p>
            <a:pPr rtl="0"/>
            <a:endParaRPr lang="ru-RU" noProof="0"/>
          </a:p>
        </p:txBody>
      </p:sp>
      <p:sp>
        <p:nvSpPr>
          <p:cNvPr id="6" name="Номер слайда 5"/>
          <p:cNvSpPr>
            <a:spLocks noGrp="1"/>
          </p:cNvSpPr>
          <p:nvPr>
            <p:ph type="sldNum" sz="quarter" idx="12"/>
          </p:nvPr>
        </p:nvSpPr>
        <p:spPr/>
        <p:txBody>
          <a:bodyPr rtlCol="0"/>
          <a:lstStyle/>
          <a:p>
            <a:pPr rtl="0"/>
            <a:fld id="{13D2E340-0663-474B-992C-9192B5C45E57}" type="slidenum">
              <a:rPr lang="ru-RU" noProof="0" smtClean="0"/>
              <a:t>‹#›</a:t>
            </a:fld>
            <a:endParaRPr lang="ru-RU" noProof="0"/>
          </a:p>
        </p:txBody>
      </p:sp>
      <p:sp>
        <p:nvSpPr>
          <p:cNvPr id="20" name="Текст 19">
            <a:extLst>
              <a:ext uri="{FF2B5EF4-FFF2-40B4-BE49-F238E27FC236}">
                <a16:creationId xmlns:a16="http://schemas.microsoft.com/office/drawing/2014/main" id="{66A1A72B-59FA-4D91-8267-669EAAD44565}"/>
              </a:ext>
            </a:extLst>
          </p:cNvPr>
          <p:cNvSpPr>
            <a:spLocks noGrp="1"/>
          </p:cNvSpPr>
          <p:nvPr>
            <p:ph type="body" sz="quarter" idx="18" hasCustomPrompt="1"/>
          </p:nvPr>
        </p:nvSpPr>
        <p:spPr>
          <a:xfrm>
            <a:off x="762000" y="2895600"/>
            <a:ext cx="3842550" cy="2855913"/>
          </a:xfrm>
        </p:spPr>
        <p:txBody>
          <a:bodyPr rtlCol="0"/>
          <a:lstStyle>
            <a:lvl1pPr marL="0" indent="0" algn="r">
              <a:buNone/>
              <a:defRPr>
                <a:solidFill>
                  <a:schemeClr val="bg1"/>
                </a:solidFill>
              </a:defRPr>
            </a:lvl1pPr>
            <a:lvl2pPr marL="402336" indent="0" algn="r">
              <a:buNone/>
              <a:defRPr/>
            </a:lvl2pPr>
            <a:lvl3pPr marL="859536" indent="0" algn="r">
              <a:buNone/>
              <a:defRPr/>
            </a:lvl3pPr>
            <a:lvl4pPr marL="1316736" indent="0" algn="r">
              <a:buNone/>
              <a:defRPr/>
            </a:lvl4pPr>
            <a:lvl5pPr marL="1773936" indent="0" algn="r">
              <a:buNone/>
              <a:defRPr/>
            </a:lvl5pPr>
          </a:lstStyle>
          <a:p>
            <a:pPr lvl="0" rtl="0"/>
            <a:r>
              <a:rPr lang="ru-RU" noProof="0"/>
              <a:t>Поместите здесь подзаголовок</a:t>
            </a:r>
          </a:p>
        </p:txBody>
      </p:sp>
      <p:cxnSp>
        <p:nvCxnSpPr>
          <p:cNvPr id="21" name="Прямая соединительная линия 20" title="Горизонтальная линейка">
            <a:extLst>
              <a:ext uri="{FF2B5EF4-FFF2-40B4-BE49-F238E27FC236}">
                <a16:creationId xmlns:a16="http://schemas.microsoft.com/office/drawing/2014/main" id="{D75086F1-E157-4A98-93DB-478F34A1158E}"/>
              </a:ext>
            </a:extLst>
          </p:cNvPr>
          <p:cNvCxnSpPr/>
          <p:nvPr userDrawn="1"/>
        </p:nvCxnSpPr>
        <p:spPr>
          <a:xfrm>
            <a:off x="0" y="6199730"/>
            <a:ext cx="4495800"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
        <p:nvSpPr>
          <p:cNvPr id="7" name="Рисунок 6">
            <a:extLst>
              <a:ext uri="{FF2B5EF4-FFF2-40B4-BE49-F238E27FC236}">
                <a16:creationId xmlns:a16="http://schemas.microsoft.com/office/drawing/2014/main" id="{1466EC8C-C8BE-4149-A684-18CFF4574C18}"/>
              </a:ext>
            </a:extLst>
          </p:cNvPr>
          <p:cNvSpPr>
            <a:spLocks noGrp="1"/>
          </p:cNvSpPr>
          <p:nvPr>
            <p:ph type="pic" sz="quarter" idx="19"/>
          </p:nvPr>
        </p:nvSpPr>
        <p:spPr>
          <a:xfrm>
            <a:off x="5297488" y="559678"/>
            <a:ext cx="6132512" cy="5191835"/>
          </a:xfrm>
        </p:spPr>
        <p:txBody>
          <a:bodyPr rtlCol="0" anchor="ctr"/>
          <a:lstStyle>
            <a:lvl1pPr marL="0" indent="0" algn="ctr">
              <a:buNone/>
              <a:defRPr/>
            </a:lvl1pPr>
          </a:lstStyle>
          <a:p>
            <a:pPr rtl="0"/>
            <a:r>
              <a:rPr lang="ru-RU" noProof="0"/>
              <a:t>Вставка рисунка</a:t>
            </a:r>
          </a:p>
        </p:txBody>
      </p:sp>
    </p:spTree>
    <p:extLst>
      <p:ext uri="{BB962C8B-B14F-4D97-AF65-F5344CB8AC3E}">
        <p14:creationId xmlns:p14="http://schemas.microsoft.com/office/powerpoint/2010/main" val="368749122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Заголовок и объект">
    <p:spTree>
      <p:nvGrpSpPr>
        <p:cNvPr id="1" name=""/>
        <p:cNvGrpSpPr/>
        <p:nvPr/>
      </p:nvGrpSpPr>
      <p:grpSpPr>
        <a:xfrm>
          <a:off x="0" y="0"/>
          <a:ext cx="0" cy="0"/>
          <a:chOff x="0" y="0"/>
          <a:chExt cx="0" cy="0"/>
        </a:xfrm>
      </p:grpSpPr>
      <p:sp>
        <p:nvSpPr>
          <p:cNvPr id="18" name="Прямоугольник 17">
            <a:extLst>
              <a:ext uri="{FF2B5EF4-FFF2-40B4-BE49-F238E27FC236}">
                <a16:creationId xmlns:a16="http://schemas.microsoft.com/office/drawing/2014/main" id="{16C1126B-4E27-49D1-926A-A5CDC562C77C}"/>
              </a:ext>
            </a:extLst>
          </p:cNvPr>
          <p:cNvSpPr/>
          <p:nvPr userDrawn="1"/>
        </p:nvSpPr>
        <p:spPr>
          <a:xfrm>
            <a:off x="0" y="0"/>
            <a:ext cx="4896195"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ru-RU" noProof="0"/>
          </a:p>
        </p:txBody>
      </p:sp>
      <p:sp>
        <p:nvSpPr>
          <p:cNvPr id="2" name="Заголовок 1"/>
          <p:cNvSpPr>
            <a:spLocks noGrp="1"/>
          </p:cNvSpPr>
          <p:nvPr>
            <p:ph type="title"/>
          </p:nvPr>
        </p:nvSpPr>
        <p:spPr>
          <a:xfrm>
            <a:off x="762000" y="559677"/>
            <a:ext cx="3833906" cy="5274923"/>
          </a:xfrm>
        </p:spPr>
        <p:txBody>
          <a:bodyPr rtlCol="0" anchor="b"/>
          <a:lstStyle>
            <a:lvl1pPr>
              <a:defRPr>
                <a:solidFill>
                  <a:schemeClr val="bg1"/>
                </a:solidFill>
              </a:defRPr>
            </a:lvl1pPr>
          </a:lstStyle>
          <a:p>
            <a:pPr rtl="0"/>
            <a:r>
              <a:rPr lang="ru-RU" noProof="0"/>
              <a:t>Образец заголовка</a:t>
            </a:r>
          </a:p>
        </p:txBody>
      </p:sp>
      <p:sp>
        <p:nvSpPr>
          <p:cNvPr id="4" name="Дата 3"/>
          <p:cNvSpPr>
            <a:spLocks noGrp="1"/>
          </p:cNvSpPr>
          <p:nvPr>
            <p:ph type="dt" sz="half" idx="10"/>
          </p:nvPr>
        </p:nvSpPr>
        <p:spPr/>
        <p:txBody>
          <a:bodyPr rtlCol="0"/>
          <a:lstStyle>
            <a:lvl1pPr>
              <a:defRPr>
                <a:solidFill>
                  <a:schemeClr val="bg1"/>
                </a:solidFill>
              </a:defRPr>
            </a:lvl1pPr>
          </a:lstStyle>
          <a:p>
            <a:pPr rtl="0"/>
            <a:fld id="{472B5AF8-A13B-4AA3-AAEF-4B4A5B96477C}" type="datetime1">
              <a:rPr lang="ru-RU" noProof="0" smtClean="0"/>
              <a:t>20.03.2021</a:t>
            </a:fld>
            <a:endParaRPr lang="ru-RU" noProof="0"/>
          </a:p>
        </p:txBody>
      </p:sp>
      <p:sp>
        <p:nvSpPr>
          <p:cNvPr id="5" name="Нижний колонтитул 4"/>
          <p:cNvSpPr>
            <a:spLocks noGrp="1"/>
          </p:cNvSpPr>
          <p:nvPr>
            <p:ph type="ftr" sz="quarter" idx="11"/>
          </p:nvPr>
        </p:nvSpPr>
        <p:spPr/>
        <p:txBody>
          <a:bodyPr rtlCol="0"/>
          <a:lstStyle>
            <a:lvl1pPr>
              <a:defRPr>
                <a:solidFill>
                  <a:schemeClr val="bg1"/>
                </a:solidFill>
              </a:defRPr>
            </a:lvl1pPr>
          </a:lstStyle>
          <a:p>
            <a:pPr rtl="0"/>
            <a:endParaRPr lang="ru-RU" noProof="0"/>
          </a:p>
        </p:txBody>
      </p:sp>
      <p:sp>
        <p:nvSpPr>
          <p:cNvPr id="6" name="Номер слайда 5"/>
          <p:cNvSpPr>
            <a:spLocks noGrp="1"/>
          </p:cNvSpPr>
          <p:nvPr>
            <p:ph type="sldNum" sz="quarter" idx="12"/>
          </p:nvPr>
        </p:nvSpPr>
        <p:spPr/>
        <p:txBody>
          <a:bodyPr rtlCol="0"/>
          <a:lstStyle/>
          <a:p>
            <a:pPr rtl="0"/>
            <a:fld id="{13D2E340-0663-474B-992C-9192B5C45E57}" type="slidenum">
              <a:rPr lang="ru-RU" noProof="0" smtClean="0"/>
              <a:t>‹#›</a:t>
            </a:fld>
            <a:endParaRPr lang="ru-RU" noProof="0"/>
          </a:p>
        </p:txBody>
      </p:sp>
      <p:cxnSp>
        <p:nvCxnSpPr>
          <p:cNvPr id="21" name="Прямая соединительная линия 20" title="Горизонтальная линейка">
            <a:extLst>
              <a:ext uri="{FF2B5EF4-FFF2-40B4-BE49-F238E27FC236}">
                <a16:creationId xmlns:a16="http://schemas.microsoft.com/office/drawing/2014/main" id="{D75086F1-E157-4A98-93DB-478F34A1158E}"/>
              </a:ext>
            </a:extLst>
          </p:cNvPr>
          <p:cNvCxnSpPr/>
          <p:nvPr userDrawn="1"/>
        </p:nvCxnSpPr>
        <p:spPr>
          <a:xfrm>
            <a:off x="0" y="6199730"/>
            <a:ext cx="4495800"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Объект 2">
            <a:extLst>
              <a:ext uri="{FF2B5EF4-FFF2-40B4-BE49-F238E27FC236}">
                <a16:creationId xmlns:a16="http://schemas.microsoft.com/office/drawing/2014/main" id="{4889D34E-DF9E-41B7-A5EC-B9D63999B3D0}"/>
              </a:ext>
            </a:extLst>
          </p:cNvPr>
          <p:cNvSpPr>
            <a:spLocks noGrp="1"/>
          </p:cNvSpPr>
          <p:nvPr>
            <p:ph idx="1"/>
          </p:nvPr>
        </p:nvSpPr>
        <p:spPr>
          <a:xfrm>
            <a:off x="5181600" y="559678"/>
            <a:ext cx="6172200" cy="5617285"/>
          </a:xfrm>
        </p:spPr>
        <p:txBody>
          <a:bodyPr rtlCol="0"/>
          <a:lstStyle/>
          <a:p>
            <a:pPr lvl="0" rtl="0"/>
            <a:r>
              <a:rPr lang="ru-RU" noProof="0"/>
              <a:t>Образец текста</a:t>
            </a:r>
          </a:p>
          <a:p>
            <a:pPr lvl="1" rtl="0"/>
            <a:r>
              <a:rPr lang="ru-RU" noProof="0"/>
              <a:t>Второй уровень</a:t>
            </a:r>
          </a:p>
          <a:p>
            <a:pPr lvl="2" rtl="0"/>
            <a:r>
              <a:rPr lang="ru-RU" noProof="0"/>
              <a:t>Третий уровень</a:t>
            </a:r>
          </a:p>
          <a:p>
            <a:pPr lvl="3" rtl="0"/>
            <a:r>
              <a:rPr lang="ru-RU" noProof="0"/>
              <a:t>Четвертый уровень</a:t>
            </a:r>
          </a:p>
          <a:p>
            <a:pPr lvl="4" rtl="0"/>
            <a:r>
              <a:rPr lang="ru-RU" noProof="0"/>
              <a:t>Пятый уровень</a:t>
            </a:r>
          </a:p>
        </p:txBody>
      </p:sp>
    </p:spTree>
    <p:extLst>
      <p:ext uri="{BB962C8B-B14F-4D97-AF65-F5344CB8AC3E}">
        <p14:creationId xmlns:p14="http://schemas.microsoft.com/office/powerpoint/2010/main" val="322261737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rtlCol="0"/>
          <a:lstStyle/>
          <a:p>
            <a:pPr rtl="0"/>
            <a:r>
              <a:rPr lang="ru-RU" noProof="0"/>
              <a:t>Образец заголовка</a:t>
            </a:r>
          </a:p>
        </p:txBody>
      </p:sp>
      <p:sp>
        <p:nvSpPr>
          <p:cNvPr id="3" name="Объект 2"/>
          <p:cNvSpPr>
            <a:spLocks noGrp="1"/>
          </p:cNvSpPr>
          <p:nvPr>
            <p:ph sz="half" idx="1"/>
          </p:nvPr>
        </p:nvSpPr>
        <p:spPr>
          <a:xfrm>
            <a:off x="5181600" y="540628"/>
            <a:ext cx="6248400" cy="2488946"/>
          </a:xfrm>
        </p:spPr>
        <p:txBody>
          <a:bodyPr rtlCol="0"/>
          <a:lstStyle>
            <a:lvl5pPr>
              <a:defRPr i="0"/>
            </a:lvl5pPr>
          </a:lstStyle>
          <a:p>
            <a:pPr lvl="0" rtl="0"/>
            <a:r>
              <a:rPr lang="ru-RU" noProof="0"/>
              <a:t>Образец текста</a:t>
            </a:r>
          </a:p>
          <a:p>
            <a:pPr lvl="1" rtl="0"/>
            <a:r>
              <a:rPr lang="ru-RU" noProof="0"/>
              <a:t>Второй уровень</a:t>
            </a:r>
          </a:p>
          <a:p>
            <a:pPr lvl="2" rtl="0"/>
            <a:r>
              <a:rPr lang="ru-RU" noProof="0"/>
              <a:t>Третий уровень</a:t>
            </a:r>
          </a:p>
          <a:p>
            <a:pPr lvl="3" rtl="0"/>
            <a:r>
              <a:rPr lang="ru-RU" noProof="0"/>
              <a:t>Четвертый уровень</a:t>
            </a:r>
          </a:p>
          <a:p>
            <a:pPr lvl="4" rtl="0"/>
            <a:r>
              <a:rPr lang="ru-RU" noProof="0"/>
              <a:t>Пятый уровень</a:t>
            </a:r>
          </a:p>
        </p:txBody>
      </p:sp>
      <p:sp>
        <p:nvSpPr>
          <p:cNvPr id="4" name="Объект 3"/>
          <p:cNvSpPr>
            <a:spLocks noGrp="1"/>
          </p:cNvSpPr>
          <p:nvPr>
            <p:ph sz="half" idx="2"/>
          </p:nvPr>
        </p:nvSpPr>
        <p:spPr>
          <a:xfrm>
            <a:off x="5181600" y="3712467"/>
            <a:ext cx="6248400" cy="2482228"/>
          </a:xfrm>
        </p:spPr>
        <p:txBody>
          <a:bodyPr rtlCol="0"/>
          <a:lstStyle>
            <a:lvl5pPr>
              <a:defRPr i="0"/>
            </a:lvl5pPr>
          </a:lstStyle>
          <a:p>
            <a:pPr lvl="0" rtl="0"/>
            <a:r>
              <a:rPr lang="ru-RU" noProof="0"/>
              <a:t>Образец текста</a:t>
            </a:r>
          </a:p>
          <a:p>
            <a:pPr lvl="1" rtl="0"/>
            <a:r>
              <a:rPr lang="ru-RU" noProof="0"/>
              <a:t>Второй уровень</a:t>
            </a:r>
          </a:p>
          <a:p>
            <a:pPr lvl="2" rtl="0"/>
            <a:r>
              <a:rPr lang="ru-RU" noProof="0"/>
              <a:t>Третий уровень</a:t>
            </a:r>
          </a:p>
          <a:p>
            <a:pPr lvl="3" rtl="0"/>
            <a:r>
              <a:rPr lang="ru-RU" noProof="0"/>
              <a:t>Четвертый уровень</a:t>
            </a:r>
          </a:p>
          <a:p>
            <a:pPr lvl="4" rtl="0"/>
            <a:r>
              <a:rPr lang="ru-RU" noProof="0"/>
              <a:t>Пятый уровень</a:t>
            </a:r>
          </a:p>
        </p:txBody>
      </p:sp>
      <p:sp>
        <p:nvSpPr>
          <p:cNvPr id="5" name="Дата 4"/>
          <p:cNvSpPr>
            <a:spLocks noGrp="1"/>
          </p:cNvSpPr>
          <p:nvPr>
            <p:ph type="dt" sz="half" idx="10"/>
          </p:nvPr>
        </p:nvSpPr>
        <p:spPr/>
        <p:txBody>
          <a:bodyPr rtlCol="0"/>
          <a:lstStyle/>
          <a:p>
            <a:pPr rtl="0"/>
            <a:fld id="{279A2038-B05C-4781-BA38-FE0987548CF9}" type="datetime1">
              <a:rPr lang="ru-RU" noProof="0" smtClean="0"/>
              <a:t>20.03.2021</a:t>
            </a:fld>
            <a:endParaRPr lang="ru-RU" noProof="0"/>
          </a:p>
        </p:txBody>
      </p:sp>
      <p:sp>
        <p:nvSpPr>
          <p:cNvPr id="6" name="Нижний колонтитул 5"/>
          <p:cNvSpPr>
            <a:spLocks noGrp="1"/>
          </p:cNvSpPr>
          <p:nvPr>
            <p:ph type="ftr" sz="quarter" idx="11"/>
          </p:nvPr>
        </p:nvSpPr>
        <p:spPr/>
        <p:txBody>
          <a:bodyPr rtlCol="0"/>
          <a:lstStyle/>
          <a:p>
            <a:pPr rtl="0"/>
            <a:endParaRPr lang="ru-RU" noProof="0"/>
          </a:p>
        </p:txBody>
      </p:sp>
      <p:sp>
        <p:nvSpPr>
          <p:cNvPr id="7" name="Номер слайда 6"/>
          <p:cNvSpPr>
            <a:spLocks noGrp="1"/>
          </p:cNvSpPr>
          <p:nvPr>
            <p:ph type="sldNum" sz="quarter" idx="12"/>
          </p:nvPr>
        </p:nvSpPr>
        <p:spPr/>
        <p:txBody>
          <a:bodyPr rtlCol="0"/>
          <a:lstStyle/>
          <a:p>
            <a:pPr rtl="0"/>
            <a:fld id="{13D2E340-0663-474B-992C-9192B5C45E57}" type="slidenum">
              <a:rPr lang="ru-RU" noProof="0" smtClean="0"/>
              <a:t>‹#›</a:t>
            </a:fld>
            <a:endParaRPr lang="ru-RU" noProof="0"/>
          </a:p>
        </p:txBody>
      </p:sp>
    </p:spTree>
    <p:extLst>
      <p:ext uri="{BB962C8B-B14F-4D97-AF65-F5344CB8AC3E}">
        <p14:creationId xmlns:p14="http://schemas.microsoft.com/office/powerpoint/2010/main" val="245430233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62000" y="557784"/>
            <a:ext cx="3831336" cy="4956048"/>
          </a:xfrm>
        </p:spPr>
        <p:txBody>
          <a:bodyPr rtlCol="0"/>
          <a:lstStyle/>
          <a:p>
            <a:pPr rtl="0"/>
            <a:r>
              <a:rPr lang="ru-RU" noProof="0"/>
              <a:t>Образец заголовка</a:t>
            </a:r>
          </a:p>
        </p:txBody>
      </p:sp>
      <p:sp>
        <p:nvSpPr>
          <p:cNvPr id="3" name="Текст 2"/>
          <p:cNvSpPr>
            <a:spLocks noGrp="1"/>
          </p:cNvSpPr>
          <p:nvPr>
            <p:ph type="body" idx="1"/>
          </p:nvPr>
        </p:nvSpPr>
        <p:spPr>
          <a:xfrm>
            <a:off x="5181600" y="558065"/>
            <a:ext cx="6245352" cy="914400"/>
          </a:xfrm>
        </p:spPr>
        <p:txBody>
          <a:bodyPr rtlCol="0" anchor="b">
            <a:normAutofit/>
          </a:bodyPr>
          <a:lstStyle>
            <a:lvl1pPr marL="0" indent="0">
              <a:lnSpc>
                <a:spcPct val="113000"/>
              </a:lnSpc>
              <a:spcBef>
                <a:spcPts val="0"/>
              </a:spcBef>
              <a:buNone/>
              <a:defRPr sz="2400" b="0" i="1" baseline="0">
                <a:solidFill>
                  <a:schemeClr val="tx1">
                    <a:lumMod val="85000"/>
                    <a:lumOff val="1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ru-RU" noProof="0"/>
              <a:t>Образец текста</a:t>
            </a:r>
          </a:p>
        </p:txBody>
      </p:sp>
      <p:sp>
        <p:nvSpPr>
          <p:cNvPr id="4" name="Объект 3"/>
          <p:cNvSpPr>
            <a:spLocks noGrp="1"/>
          </p:cNvSpPr>
          <p:nvPr>
            <p:ph sz="half" idx="2"/>
          </p:nvPr>
        </p:nvSpPr>
        <p:spPr>
          <a:xfrm>
            <a:off x="5181600" y="1526671"/>
            <a:ext cx="6245352" cy="1755648"/>
          </a:xfrm>
        </p:spPr>
        <p:txBody>
          <a:bodyPr rtlCol="0"/>
          <a:lstStyle/>
          <a:p>
            <a:pPr lvl="0" rtl="0"/>
            <a:r>
              <a:rPr lang="ru-RU" noProof="0"/>
              <a:t>Образец текста</a:t>
            </a:r>
          </a:p>
          <a:p>
            <a:pPr lvl="1" rtl="0"/>
            <a:r>
              <a:rPr lang="ru-RU" noProof="0"/>
              <a:t>Второй уровень</a:t>
            </a:r>
          </a:p>
          <a:p>
            <a:pPr lvl="2" rtl="0"/>
            <a:r>
              <a:rPr lang="ru-RU" noProof="0"/>
              <a:t>Третий уровень</a:t>
            </a:r>
          </a:p>
          <a:p>
            <a:pPr lvl="3" rtl="0"/>
            <a:r>
              <a:rPr lang="ru-RU" noProof="0"/>
              <a:t>Четвертый уровень</a:t>
            </a:r>
          </a:p>
          <a:p>
            <a:pPr lvl="4" rtl="0"/>
            <a:r>
              <a:rPr lang="ru-RU" noProof="0"/>
              <a:t>Пятый уровень</a:t>
            </a:r>
          </a:p>
        </p:txBody>
      </p:sp>
      <p:sp>
        <p:nvSpPr>
          <p:cNvPr id="5" name="Текст 4"/>
          <p:cNvSpPr>
            <a:spLocks noGrp="1"/>
          </p:cNvSpPr>
          <p:nvPr>
            <p:ph type="body" sz="quarter" idx="3"/>
          </p:nvPr>
        </p:nvSpPr>
        <p:spPr>
          <a:xfrm>
            <a:off x="5181600" y="3700826"/>
            <a:ext cx="6248400" cy="914400"/>
          </a:xfrm>
        </p:spPr>
        <p:txBody>
          <a:bodyPr rtlCol="0" anchor="b">
            <a:normAutofit/>
          </a:bodyPr>
          <a:lstStyle>
            <a:lvl1pPr marL="0" indent="0">
              <a:buNone/>
              <a:defRPr sz="2400" b="0" i="1" baseline="0">
                <a:solidFill>
                  <a:schemeClr val="tx1">
                    <a:lumMod val="85000"/>
                    <a:lumOff val="1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ru-RU" noProof="0"/>
              <a:t>Образец текста</a:t>
            </a:r>
          </a:p>
        </p:txBody>
      </p:sp>
      <p:sp>
        <p:nvSpPr>
          <p:cNvPr id="6" name="Объект 5"/>
          <p:cNvSpPr>
            <a:spLocks noGrp="1"/>
          </p:cNvSpPr>
          <p:nvPr>
            <p:ph sz="quarter" idx="4"/>
          </p:nvPr>
        </p:nvSpPr>
        <p:spPr>
          <a:xfrm>
            <a:off x="5181600" y="4669432"/>
            <a:ext cx="6245352" cy="1755648"/>
          </a:xfrm>
        </p:spPr>
        <p:txBody>
          <a:bodyPr rtlCol="0"/>
          <a:lstStyle/>
          <a:p>
            <a:pPr lvl="0" rtl="0"/>
            <a:r>
              <a:rPr lang="ru-RU" noProof="0"/>
              <a:t>Образец текста</a:t>
            </a:r>
          </a:p>
          <a:p>
            <a:pPr lvl="1" rtl="0"/>
            <a:r>
              <a:rPr lang="ru-RU" noProof="0"/>
              <a:t>Второй уровень</a:t>
            </a:r>
          </a:p>
          <a:p>
            <a:pPr lvl="2" rtl="0"/>
            <a:r>
              <a:rPr lang="ru-RU" noProof="0"/>
              <a:t>Третий уровень</a:t>
            </a:r>
          </a:p>
          <a:p>
            <a:pPr lvl="3" rtl="0"/>
            <a:r>
              <a:rPr lang="ru-RU" noProof="0"/>
              <a:t>Четвертый уровень</a:t>
            </a:r>
          </a:p>
          <a:p>
            <a:pPr lvl="4" rtl="0"/>
            <a:r>
              <a:rPr lang="ru-RU" noProof="0"/>
              <a:t>Пятый уровень</a:t>
            </a:r>
          </a:p>
        </p:txBody>
      </p:sp>
      <p:sp>
        <p:nvSpPr>
          <p:cNvPr id="7" name="Дата 6"/>
          <p:cNvSpPr>
            <a:spLocks noGrp="1"/>
          </p:cNvSpPr>
          <p:nvPr>
            <p:ph type="dt" sz="half" idx="10"/>
          </p:nvPr>
        </p:nvSpPr>
        <p:spPr/>
        <p:txBody>
          <a:bodyPr rtlCol="0"/>
          <a:lstStyle/>
          <a:p>
            <a:pPr rtl="0"/>
            <a:fld id="{2E059510-8A4C-4D7A-8B52-DAA53C589143}" type="datetime1">
              <a:rPr lang="ru-RU" noProof="0" smtClean="0"/>
              <a:t>20.03.2021</a:t>
            </a:fld>
            <a:endParaRPr lang="ru-RU" noProof="0"/>
          </a:p>
        </p:txBody>
      </p:sp>
      <p:sp>
        <p:nvSpPr>
          <p:cNvPr id="8" name="Нижний колонтитул 7"/>
          <p:cNvSpPr>
            <a:spLocks noGrp="1"/>
          </p:cNvSpPr>
          <p:nvPr>
            <p:ph type="ftr" sz="quarter" idx="11"/>
          </p:nvPr>
        </p:nvSpPr>
        <p:spPr/>
        <p:txBody>
          <a:bodyPr rtlCol="0"/>
          <a:lstStyle/>
          <a:p>
            <a:pPr rtl="0"/>
            <a:endParaRPr lang="ru-RU" noProof="0"/>
          </a:p>
        </p:txBody>
      </p:sp>
      <p:sp>
        <p:nvSpPr>
          <p:cNvPr id="9" name="Номер слайда 8"/>
          <p:cNvSpPr>
            <a:spLocks noGrp="1"/>
          </p:cNvSpPr>
          <p:nvPr>
            <p:ph type="sldNum" sz="quarter" idx="12"/>
          </p:nvPr>
        </p:nvSpPr>
        <p:spPr/>
        <p:txBody>
          <a:bodyPr rtlCol="0"/>
          <a:lstStyle/>
          <a:p>
            <a:pPr rtl="0"/>
            <a:fld id="{13D2E340-0663-474B-992C-9192B5C45E57}" type="slidenum">
              <a:rPr lang="ru-RU" noProof="0" smtClean="0"/>
              <a:t>‹#›</a:t>
            </a:fld>
            <a:endParaRPr lang="ru-RU" noProof="0"/>
          </a:p>
        </p:txBody>
      </p:sp>
    </p:spTree>
    <p:extLst>
      <p:ext uri="{BB962C8B-B14F-4D97-AF65-F5344CB8AC3E}">
        <p14:creationId xmlns:p14="http://schemas.microsoft.com/office/powerpoint/2010/main" val="427701993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rtlCol="0"/>
          <a:lstStyle/>
          <a:p>
            <a:pPr rtl="0"/>
            <a:r>
              <a:rPr lang="ru-RU" noProof="0"/>
              <a:t>Образец заголовка</a:t>
            </a:r>
          </a:p>
        </p:txBody>
      </p:sp>
      <p:sp>
        <p:nvSpPr>
          <p:cNvPr id="3" name="Дата 2"/>
          <p:cNvSpPr>
            <a:spLocks noGrp="1"/>
          </p:cNvSpPr>
          <p:nvPr>
            <p:ph type="dt" sz="half" idx="10"/>
          </p:nvPr>
        </p:nvSpPr>
        <p:spPr/>
        <p:txBody>
          <a:bodyPr rtlCol="0"/>
          <a:lstStyle/>
          <a:p>
            <a:pPr rtl="0"/>
            <a:fld id="{21626C1A-D84E-42EE-BD73-3267BCADA3B3}" type="datetime1">
              <a:rPr lang="ru-RU" noProof="0" smtClean="0"/>
              <a:t>20.03.2021</a:t>
            </a:fld>
            <a:endParaRPr lang="ru-RU" noProof="0"/>
          </a:p>
        </p:txBody>
      </p:sp>
      <p:sp>
        <p:nvSpPr>
          <p:cNvPr id="4" name="Нижний колонтитул 3"/>
          <p:cNvSpPr>
            <a:spLocks noGrp="1"/>
          </p:cNvSpPr>
          <p:nvPr>
            <p:ph type="ftr" sz="quarter" idx="11"/>
          </p:nvPr>
        </p:nvSpPr>
        <p:spPr/>
        <p:txBody>
          <a:bodyPr rtlCol="0"/>
          <a:lstStyle/>
          <a:p>
            <a:pPr rtl="0"/>
            <a:endParaRPr lang="ru-RU" noProof="0"/>
          </a:p>
        </p:txBody>
      </p:sp>
      <p:sp>
        <p:nvSpPr>
          <p:cNvPr id="5" name="Номер слайда 4"/>
          <p:cNvSpPr>
            <a:spLocks noGrp="1"/>
          </p:cNvSpPr>
          <p:nvPr>
            <p:ph type="sldNum" sz="quarter" idx="12"/>
          </p:nvPr>
        </p:nvSpPr>
        <p:spPr/>
        <p:txBody>
          <a:bodyPr rtlCol="0"/>
          <a:lstStyle/>
          <a:p>
            <a:pPr rtl="0"/>
            <a:fld id="{13D2E340-0663-474B-992C-9192B5C45E57}" type="slidenum">
              <a:rPr lang="ru-RU" noProof="0" smtClean="0"/>
              <a:t>‹#›</a:t>
            </a:fld>
            <a:endParaRPr lang="ru-RU" noProof="0"/>
          </a:p>
        </p:txBody>
      </p:sp>
    </p:spTree>
    <p:extLst>
      <p:ext uri="{BB962C8B-B14F-4D97-AF65-F5344CB8AC3E}">
        <p14:creationId xmlns:p14="http://schemas.microsoft.com/office/powerpoint/2010/main" val="204344704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p:cNvSpPr>
            <a:spLocks noGrp="1"/>
          </p:cNvSpPr>
          <p:nvPr>
            <p:ph type="dt" sz="half" idx="10"/>
          </p:nvPr>
        </p:nvSpPr>
        <p:spPr/>
        <p:txBody>
          <a:bodyPr rtlCol="0"/>
          <a:lstStyle/>
          <a:p>
            <a:pPr rtl="0"/>
            <a:fld id="{2BDAE130-7FCA-40A2-AA3A-888FCBDE09D4}" type="datetime1">
              <a:rPr lang="ru-RU" noProof="0" smtClean="0"/>
              <a:t>20.03.2021</a:t>
            </a:fld>
            <a:endParaRPr lang="ru-RU" noProof="0"/>
          </a:p>
        </p:txBody>
      </p:sp>
      <p:sp>
        <p:nvSpPr>
          <p:cNvPr id="3" name="Нижний колонтитул 2"/>
          <p:cNvSpPr>
            <a:spLocks noGrp="1"/>
          </p:cNvSpPr>
          <p:nvPr>
            <p:ph type="ftr" sz="quarter" idx="11"/>
          </p:nvPr>
        </p:nvSpPr>
        <p:spPr/>
        <p:txBody>
          <a:bodyPr rtlCol="0"/>
          <a:lstStyle/>
          <a:p>
            <a:pPr rtl="0"/>
            <a:endParaRPr lang="ru-RU" noProof="0"/>
          </a:p>
        </p:txBody>
      </p:sp>
      <p:sp>
        <p:nvSpPr>
          <p:cNvPr id="4" name="Номер слайда 3"/>
          <p:cNvSpPr>
            <a:spLocks noGrp="1"/>
          </p:cNvSpPr>
          <p:nvPr>
            <p:ph type="sldNum" sz="quarter" idx="12"/>
          </p:nvPr>
        </p:nvSpPr>
        <p:spPr/>
        <p:txBody>
          <a:bodyPr rtlCol="0"/>
          <a:lstStyle/>
          <a:p>
            <a:pPr rtl="0"/>
            <a:fld id="{13D2E340-0663-474B-992C-9192B5C45E57}" type="slidenum">
              <a:rPr lang="ru-RU" noProof="0" smtClean="0"/>
              <a:t>‹#›</a:t>
            </a:fld>
            <a:endParaRPr lang="ru-RU" noProof="0"/>
          </a:p>
        </p:txBody>
      </p:sp>
    </p:spTree>
    <p:extLst>
      <p:ext uri="{BB962C8B-B14F-4D97-AF65-F5344CB8AC3E}">
        <p14:creationId xmlns:p14="http://schemas.microsoft.com/office/powerpoint/2010/main" val="823902382"/>
      </p:ext>
    </p:extLst>
  </p:cSld>
  <p:clrMapOvr>
    <a:masterClrMapping/>
  </p:clrMapOvr>
  <p:extLst>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Заголовок справа, содержимое слева">
    <p:spTree>
      <p:nvGrpSpPr>
        <p:cNvPr id="1" name=""/>
        <p:cNvGrpSpPr/>
        <p:nvPr/>
      </p:nvGrpSpPr>
      <p:grpSpPr>
        <a:xfrm>
          <a:off x="0" y="0"/>
          <a:ext cx="0" cy="0"/>
          <a:chOff x="0" y="0"/>
          <a:chExt cx="0" cy="0"/>
        </a:xfrm>
      </p:grpSpPr>
      <p:sp>
        <p:nvSpPr>
          <p:cNvPr id="7" name="Прямоугольник 6">
            <a:extLst>
              <a:ext uri="{FF2B5EF4-FFF2-40B4-BE49-F238E27FC236}">
                <a16:creationId xmlns:a16="http://schemas.microsoft.com/office/drawing/2014/main" id="{F4768376-ED37-468E-9A28-4A8C73222CFB}"/>
              </a:ext>
            </a:extLst>
          </p:cNvPr>
          <p:cNvSpPr/>
          <p:nvPr userDrawn="1"/>
        </p:nvSpPr>
        <p:spPr>
          <a:xfrm>
            <a:off x="5263637" y="0"/>
            <a:ext cx="6928363" cy="6858000"/>
          </a:xfrm>
          <a:prstGeom prst="rect">
            <a:avLst/>
          </a:prstGeom>
          <a:solidFill>
            <a:schemeClr val="accent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rtl="0"/>
            <a:endParaRPr lang="ru-RU" noProof="0"/>
          </a:p>
        </p:txBody>
      </p:sp>
      <p:sp>
        <p:nvSpPr>
          <p:cNvPr id="2" name="Дата 1"/>
          <p:cNvSpPr>
            <a:spLocks noGrp="1"/>
          </p:cNvSpPr>
          <p:nvPr>
            <p:ph type="dt" sz="half" idx="10"/>
          </p:nvPr>
        </p:nvSpPr>
        <p:spPr/>
        <p:txBody>
          <a:bodyPr rtlCol="0"/>
          <a:lstStyle/>
          <a:p>
            <a:pPr rtl="0"/>
            <a:fld id="{DA5F199C-3216-442A-80FB-EE8E5CC18A62}" type="datetime8">
              <a:rPr lang="ru-RU" noProof="0" smtClean="0"/>
              <a:t>20.03.2021 20:51</a:t>
            </a:fld>
            <a:endParaRPr lang="ru-RU" noProof="0"/>
          </a:p>
        </p:txBody>
      </p:sp>
      <p:sp>
        <p:nvSpPr>
          <p:cNvPr id="3" name="Нижний колонтитул 2"/>
          <p:cNvSpPr>
            <a:spLocks noGrp="1"/>
          </p:cNvSpPr>
          <p:nvPr>
            <p:ph type="ftr" sz="quarter" idx="11"/>
          </p:nvPr>
        </p:nvSpPr>
        <p:spPr/>
        <p:txBody>
          <a:bodyPr rtlCol="0"/>
          <a:lstStyle/>
          <a:p>
            <a:pPr rtl="0"/>
            <a:r>
              <a:rPr lang="ru-RU" noProof="0"/>
              <a:t>Добавить нижний колонтитул</a:t>
            </a:r>
          </a:p>
          <a:p>
            <a:pPr rtl="0"/>
            <a:endParaRPr lang="ru-RU" noProof="0"/>
          </a:p>
        </p:txBody>
      </p:sp>
      <p:sp>
        <p:nvSpPr>
          <p:cNvPr id="6" name="Объект 12">
            <a:extLst>
              <a:ext uri="{FF2B5EF4-FFF2-40B4-BE49-F238E27FC236}">
                <a16:creationId xmlns:a16="http://schemas.microsoft.com/office/drawing/2014/main" id="{DEDD3AEB-5731-4BFB-B455-2CAA76BB8C15}"/>
              </a:ext>
            </a:extLst>
          </p:cNvPr>
          <p:cNvSpPr>
            <a:spLocks noGrp="1"/>
          </p:cNvSpPr>
          <p:nvPr>
            <p:ph idx="1"/>
          </p:nvPr>
        </p:nvSpPr>
        <p:spPr>
          <a:xfrm>
            <a:off x="6322695" y="358646"/>
            <a:ext cx="5505450" cy="5896056"/>
          </a:xfrm>
        </p:spPr>
        <p:txBody>
          <a:bodyPr rtlCol="0" anchor="ctr" anchorCtr="0">
            <a:normAutofit/>
          </a:bodyPr>
          <a:lstStyle>
            <a:lvl1pPr>
              <a:defRPr sz="2800"/>
            </a:lvl1pPr>
          </a:lstStyle>
          <a:p>
            <a:pPr marL="0" lvl="0" indent="0" rtl="0">
              <a:lnSpc>
                <a:spcPct val="100000"/>
              </a:lnSpc>
              <a:spcAft>
                <a:spcPts val="2400"/>
              </a:spcAft>
              <a:buNone/>
            </a:pPr>
            <a:r>
              <a:rPr lang="ru-RU" sz="3200" noProof="0">
                <a:cs typeface="Segoe UI" panose="020B0502040204020203" pitchFamily="34" charset="0"/>
              </a:rPr>
              <a:t>Образец текста</a:t>
            </a:r>
          </a:p>
        </p:txBody>
      </p:sp>
      <p:sp>
        <p:nvSpPr>
          <p:cNvPr id="8" name="Полилиния 6" title="Фигура номера страницы">
            <a:extLst>
              <a:ext uri="{FF2B5EF4-FFF2-40B4-BE49-F238E27FC236}">
                <a16:creationId xmlns:a16="http://schemas.microsoft.com/office/drawing/2014/main" id="{F054F317-CFFE-48EF-91D4-872C9FE7043D}"/>
              </a:ext>
            </a:extLst>
          </p:cNvPr>
          <p:cNvSpPr/>
          <p:nvPr userDrawn="1"/>
        </p:nvSpPr>
        <p:spPr bwMode="auto">
          <a:xfrm>
            <a:off x="11793378" y="360167"/>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sp>
      <p:sp>
        <p:nvSpPr>
          <p:cNvPr id="11" name="Заголовок 10">
            <a:extLst>
              <a:ext uri="{FF2B5EF4-FFF2-40B4-BE49-F238E27FC236}">
                <a16:creationId xmlns:a16="http://schemas.microsoft.com/office/drawing/2014/main" id="{0D58896D-DB7B-49E4-87EC-67CEAB2EF53C}"/>
              </a:ext>
            </a:extLst>
          </p:cNvPr>
          <p:cNvSpPr>
            <a:spLocks noGrp="1"/>
          </p:cNvSpPr>
          <p:nvPr>
            <p:ph type="title" hasCustomPrompt="1"/>
          </p:nvPr>
        </p:nvSpPr>
        <p:spPr>
          <a:xfrm>
            <a:off x="707570" y="548792"/>
            <a:ext cx="3833906" cy="4952492"/>
          </a:xfrm>
        </p:spPr>
        <p:txBody>
          <a:bodyPr rtlCol="0"/>
          <a:lstStyle/>
          <a:p>
            <a:pPr rtl="0"/>
            <a:r>
              <a:rPr lang="ru-RU" noProof="0"/>
              <a:t>СТИЛЬ ОБРАЗЦА ЗАГОЛОВКА</a:t>
            </a:r>
          </a:p>
        </p:txBody>
      </p:sp>
      <p:sp>
        <p:nvSpPr>
          <p:cNvPr id="10" name="Номер слайда 5"/>
          <p:cNvSpPr txBox="1">
            <a:spLocks/>
          </p:cNvSpPr>
          <p:nvPr userDrawn="1"/>
        </p:nvSpPr>
        <p:spPr>
          <a:xfrm>
            <a:off x="11781761" y="582428"/>
            <a:ext cx="407988" cy="365125"/>
          </a:xfrm>
          <a:prstGeom prst="rect">
            <a:avLst/>
          </a:prstGeom>
        </p:spPr>
        <p:txBody>
          <a:bodyPr vert="horz" lIns="91440" tIns="45720" rIns="91440" bIns="45720" rtlCol="0" anchor="ctr"/>
          <a:lstStyle>
            <a:defPPr>
              <a:defRPr lang="en-US"/>
            </a:defPPr>
            <a:lvl1pPr marL="0" algn="r" defTabSz="457200" rtl="0" eaLnBrk="1" latinLnBrk="0" hangingPunct="1">
              <a:defRPr sz="1200" b="0" i="1" kern="1200" baseline="0">
                <a:solidFill>
                  <a:schemeClr val="tx1"/>
                </a:solidFill>
                <a:latin typeface="+mj-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rtl="0"/>
            <a:fld id="{9F9883E2-3D63-40B4-9105-EAB596140EA2}" type="slidenum">
              <a:rPr lang="ru-RU" noProof="0" smtClean="0">
                <a:solidFill>
                  <a:schemeClr val="bg2"/>
                </a:solidFill>
              </a:rPr>
              <a:t>‹#›</a:t>
            </a:fld>
            <a:endParaRPr lang="ru-RU" noProof="0">
              <a:solidFill>
                <a:schemeClr val="bg2"/>
              </a:solidFill>
            </a:endParaRPr>
          </a:p>
        </p:txBody>
      </p:sp>
    </p:spTree>
    <p:extLst>
      <p:ext uri="{BB962C8B-B14F-4D97-AF65-F5344CB8AC3E}">
        <p14:creationId xmlns:p14="http://schemas.microsoft.com/office/powerpoint/2010/main" val="346666091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2_Заголовок и объект">
    <p:spTree>
      <p:nvGrpSpPr>
        <p:cNvPr id="1" name=""/>
        <p:cNvGrpSpPr/>
        <p:nvPr/>
      </p:nvGrpSpPr>
      <p:grpSpPr>
        <a:xfrm>
          <a:off x="0" y="0"/>
          <a:ext cx="0" cy="0"/>
          <a:chOff x="0" y="0"/>
          <a:chExt cx="0" cy="0"/>
        </a:xfrm>
      </p:grpSpPr>
      <p:sp>
        <p:nvSpPr>
          <p:cNvPr id="9" name="Прямоугольник 8">
            <a:extLst>
              <a:ext uri="{FF2B5EF4-FFF2-40B4-BE49-F238E27FC236}">
                <a16:creationId xmlns:a16="http://schemas.microsoft.com/office/drawing/2014/main" id="{65AC8F6D-0687-481A-9761-11AB8A79722C}"/>
              </a:ext>
            </a:extLst>
          </p:cNvPr>
          <p:cNvSpPr/>
          <p:nvPr userDrawn="1"/>
        </p:nvSpPr>
        <p:spPr>
          <a:xfrm>
            <a:off x="0" y="1"/>
            <a:ext cx="12191999" cy="154744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rtl="0"/>
            <a:endParaRPr lang="ru-RU" noProof="0"/>
          </a:p>
        </p:txBody>
      </p:sp>
      <p:sp>
        <p:nvSpPr>
          <p:cNvPr id="2" name="Заголовок 1"/>
          <p:cNvSpPr>
            <a:spLocks noGrp="1"/>
          </p:cNvSpPr>
          <p:nvPr>
            <p:ph type="title" hasCustomPrompt="1"/>
          </p:nvPr>
        </p:nvSpPr>
        <p:spPr bwMode="ltGray">
          <a:xfrm>
            <a:off x="762000" y="305678"/>
            <a:ext cx="10667998" cy="1002422"/>
          </a:xfrm>
        </p:spPr>
        <p:txBody>
          <a:bodyPr rtlCol="0" anchor="ctr" anchorCtr="0"/>
          <a:lstStyle>
            <a:lvl1pPr algn="ctr">
              <a:defRPr>
                <a:solidFill>
                  <a:schemeClr val="accent1"/>
                </a:solidFill>
              </a:defRPr>
            </a:lvl1pPr>
          </a:lstStyle>
          <a:p>
            <a:pPr rtl="0"/>
            <a:r>
              <a:rPr lang="ru-RU" noProof="0"/>
              <a:t>СТИЛЬ ОБРАЗЦА ЗАГОЛОВКА</a:t>
            </a:r>
          </a:p>
        </p:txBody>
      </p:sp>
      <p:sp>
        <p:nvSpPr>
          <p:cNvPr id="4" name="Дата 3"/>
          <p:cNvSpPr>
            <a:spLocks noGrp="1"/>
          </p:cNvSpPr>
          <p:nvPr>
            <p:ph type="dt" sz="half" idx="10"/>
          </p:nvPr>
        </p:nvSpPr>
        <p:spPr/>
        <p:txBody>
          <a:bodyPr rtlCol="0"/>
          <a:lstStyle/>
          <a:p>
            <a:pPr rtl="0"/>
            <a:fld id="{C98AB7E3-96CE-4383-8404-7A62CB4460B7}" type="datetime8">
              <a:rPr lang="ru-RU" noProof="0" smtClean="0"/>
              <a:t>20.03.2021 20:51</a:t>
            </a:fld>
            <a:endParaRPr lang="ru-RU" noProof="0"/>
          </a:p>
        </p:txBody>
      </p:sp>
      <p:sp>
        <p:nvSpPr>
          <p:cNvPr id="5" name="Нижний колонтитул 4"/>
          <p:cNvSpPr>
            <a:spLocks noGrp="1"/>
          </p:cNvSpPr>
          <p:nvPr>
            <p:ph type="ftr" sz="quarter" idx="11"/>
          </p:nvPr>
        </p:nvSpPr>
        <p:spPr/>
        <p:txBody>
          <a:bodyPr rtlCol="0"/>
          <a:lstStyle/>
          <a:p>
            <a:pPr rtl="0"/>
            <a:r>
              <a:rPr lang="ru-RU" noProof="0"/>
              <a:t>Добавить нижний колонтитул</a:t>
            </a:r>
          </a:p>
          <a:p>
            <a:pPr rtl="0"/>
            <a:endParaRPr lang="ru-RU" noProof="0"/>
          </a:p>
        </p:txBody>
      </p:sp>
      <p:sp>
        <p:nvSpPr>
          <p:cNvPr id="8" name="Объект 7">
            <a:extLst>
              <a:ext uri="{FF2B5EF4-FFF2-40B4-BE49-F238E27FC236}">
                <a16:creationId xmlns:a16="http://schemas.microsoft.com/office/drawing/2014/main" id="{CEFBAD01-7A3E-42FB-9A1E-EAF5F97616A8}"/>
              </a:ext>
            </a:extLst>
          </p:cNvPr>
          <p:cNvSpPr>
            <a:spLocks noGrp="1"/>
          </p:cNvSpPr>
          <p:nvPr>
            <p:ph sz="quarter" idx="13"/>
          </p:nvPr>
        </p:nvSpPr>
        <p:spPr>
          <a:xfrm>
            <a:off x="761999" y="2443527"/>
            <a:ext cx="3348000" cy="2291676"/>
          </a:xfrm>
        </p:spPr>
        <p:txBody>
          <a:bodyPr rtlCol="0"/>
          <a:lstStyle/>
          <a:p>
            <a:pPr lvl="0" rtl="0"/>
            <a:r>
              <a:rPr lang="ru-RU" noProof="0"/>
              <a:t>Образец текста</a:t>
            </a:r>
          </a:p>
        </p:txBody>
      </p:sp>
      <p:sp>
        <p:nvSpPr>
          <p:cNvPr id="14" name="Полилиния 6" title="Фигура номера страницы">
            <a:extLst>
              <a:ext uri="{FF2B5EF4-FFF2-40B4-BE49-F238E27FC236}">
                <a16:creationId xmlns:a16="http://schemas.microsoft.com/office/drawing/2014/main" id="{0370AA61-B230-4320-8591-17B9EA527174}"/>
              </a:ext>
            </a:extLst>
          </p:cNvPr>
          <p:cNvSpPr/>
          <p:nvPr userDrawn="1"/>
        </p:nvSpPr>
        <p:spPr bwMode="auto">
          <a:xfrm>
            <a:off x="11792583" y="356478"/>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bg1"/>
          </a:solidFill>
          <a:ln w="0">
            <a:noFill/>
            <a:prstDash val="solid"/>
            <a:round/>
            <a:headEnd/>
            <a:tailEnd/>
          </a:ln>
        </p:spPr>
      </p:sp>
      <p:sp>
        <p:nvSpPr>
          <p:cNvPr id="6" name="Номер слайда 5"/>
          <p:cNvSpPr>
            <a:spLocks noGrp="1"/>
          </p:cNvSpPr>
          <p:nvPr>
            <p:ph type="sldNum" sz="quarter" idx="12"/>
          </p:nvPr>
        </p:nvSpPr>
        <p:spPr/>
        <p:txBody>
          <a:bodyPr rtlCol="0"/>
          <a:lstStyle>
            <a:lvl1pPr>
              <a:defRPr>
                <a:solidFill>
                  <a:schemeClr val="tx1"/>
                </a:solidFill>
              </a:defRPr>
            </a:lvl1pPr>
          </a:lstStyle>
          <a:p>
            <a:pPr rtl="0"/>
            <a:fld id="{7AAC19ED-7CFA-4AF2-BE7E-6017F4B12C94}" type="slidenum">
              <a:rPr lang="ru-RU" noProof="0" smtClean="0"/>
              <a:pPr/>
              <a:t>‹#›</a:t>
            </a:fld>
            <a:endParaRPr lang="ru-RU" noProof="0"/>
          </a:p>
        </p:txBody>
      </p:sp>
      <p:sp>
        <p:nvSpPr>
          <p:cNvPr id="15" name="Объект 7">
            <a:extLst>
              <a:ext uri="{FF2B5EF4-FFF2-40B4-BE49-F238E27FC236}">
                <a16:creationId xmlns:a16="http://schemas.microsoft.com/office/drawing/2014/main" id="{AF3C3132-3E24-455C-9341-F3767C087D59}"/>
              </a:ext>
            </a:extLst>
          </p:cNvPr>
          <p:cNvSpPr>
            <a:spLocks noGrp="1"/>
          </p:cNvSpPr>
          <p:nvPr>
            <p:ph sz="quarter" idx="14"/>
          </p:nvPr>
        </p:nvSpPr>
        <p:spPr>
          <a:xfrm>
            <a:off x="4421999" y="2443527"/>
            <a:ext cx="3348000" cy="2291676"/>
          </a:xfrm>
        </p:spPr>
        <p:txBody>
          <a:bodyPr rtlCol="0"/>
          <a:lstStyle/>
          <a:p>
            <a:pPr lvl="0" rtl="0"/>
            <a:r>
              <a:rPr lang="ru-RU" noProof="0"/>
              <a:t>Образец текста</a:t>
            </a:r>
          </a:p>
        </p:txBody>
      </p:sp>
      <p:sp>
        <p:nvSpPr>
          <p:cNvPr id="16" name="Объект 7">
            <a:extLst>
              <a:ext uri="{FF2B5EF4-FFF2-40B4-BE49-F238E27FC236}">
                <a16:creationId xmlns:a16="http://schemas.microsoft.com/office/drawing/2014/main" id="{2A783413-0A31-4F6C-B545-866183ABB004}"/>
              </a:ext>
            </a:extLst>
          </p:cNvPr>
          <p:cNvSpPr>
            <a:spLocks noGrp="1"/>
          </p:cNvSpPr>
          <p:nvPr>
            <p:ph sz="quarter" idx="15"/>
          </p:nvPr>
        </p:nvSpPr>
        <p:spPr>
          <a:xfrm>
            <a:off x="8081999" y="2443527"/>
            <a:ext cx="3348000" cy="2291676"/>
          </a:xfrm>
        </p:spPr>
        <p:txBody>
          <a:bodyPr rtlCol="0"/>
          <a:lstStyle/>
          <a:p>
            <a:pPr lvl="0" rtl="0"/>
            <a:r>
              <a:rPr lang="ru-RU" noProof="0"/>
              <a:t>Образец текста</a:t>
            </a:r>
          </a:p>
        </p:txBody>
      </p:sp>
    </p:spTree>
    <p:extLst>
      <p:ext uri="{BB962C8B-B14F-4D97-AF65-F5344CB8AC3E}">
        <p14:creationId xmlns:p14="http://schemas.microsoft.com/office/powerpoint/2010/main" val="108244188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3_Заголовок и объект">
    <p:spTree>
      <p:nvGrpSpPr>
        <p:cNvPr id="1" name=""/>
        <p:cNvGrpSpPr/>
        <p:nvPr/>
      </p:nvGrpSpPr>
      <p:grpSpPr>
        <a:xfrm>
          <a:off x="0" y="0"/>
          <a:ext cx="0" cy="0"/>
          <a:chOff x="0" y="0"/>
          <a:chExt cx="0" cy="0"/>
        </a:xfrm>
      </p:grpSpPr>
      <p:sp>
        <p:nvSpPr>
          <p:cNvPr id="9" name="Прямоугольник 8">
            <a:extLst>
              <a:ext uri="{FF2B5EF4-FFF2-40B4-BE49-F238E27FC236}">
                <a16:creationId xmlns:a16="http://schemas.microsoft.com/office/drawing/2014/main" id="{060054D9-7800-4106-9C2D-E383D9D6A16D}"/>
              </a:ext>
            </a:extLst>
          </p:cNvPr>
          <p:cNvSpPr/>
          <p:nvPr userDrawn="1"/>
        </p:nvSpPr>
        <p:spPr>
          <a:xfrm>
            <a:off x="6901869" y="0"/>
            <a:ext cx="529336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rtl="0"/>
            <a:endParaRPr lang="ru-RU" noProof="0"/>
          </a:p>
        </p:txBody>
      </p:sp>
      <p:sp>
        <p:nvSpPr>
          <p:cNvPr id="4" name="Дата 3"/>
          <p:cNvSpPr>
            <a:spLocks noGrp="1"/>
          </p:cNvSpPr>
          <p:nvPr>
            <p:ph type="dt" sz="half" idx="10"/>
          </p:nvPr>
        </p:nvSpPr>
        <p:spPr/>
        <p:txBody>
          <a:bodyPr rtlCol="0"/>
          <a:lstStyle/>
          <a:p>
            <a:pPr rtl="0"/>
            <a:fld id="{C6186174-C8A0-4A42-880B-7386D7BF4499}" type="datetime8">
              <a:rPr lang="ru-RU" noProof="0" smtClean="0"/>
              <a:t>20.03.2021 20:51</a:t>
            </a:fld>
            <a:endParaRPr lang="ru-RU" noProof="0"/>
          </a:p>
        </p:txBody>
      </p:sp>
      <p:sp>
        <p:nvSpPr>
          <p:cNvPr id="5" name="Нижний колонтитул 4"/>
          <p:cNvSpPr>
            <a:spLocks noGrp="1"/>
          </p:cNvSpPr>
          <p:nvPr>
            <p:ph type="ftr" sz="quarter" idx="11"/>
          </p:nvPr>
        </p:nvSpPr>
        <p:spPr/>
        <p:txBody>
          <a:bodyPr rtlCol="0"/>
          <a:lstStyle/>
          <a:p>
            <a:pPr rtl="0"/>
            <a:r>
              <a:rPr lang="ru-RU" noProof="0"/>
              <a:t>Добавить нижний колонтитул</a:t>
            </a:r>
          </a:p>
          <a:p>
            <a:pPr rtl="0"/>
            <a:endParaRPr lang="ru-RU" noProof="0"/>
          </a:p>
        </p:txBody>
      </p:sp>
      <p:sp>
        <p:nvSpPr>
          <p:cNvPr id="8" name="Объект 7">
            <a:extLst>
              <a:ext uri="{FF2B5EF4-FFF2-40B4-BE49-F238E27FC236}">
                <a16:creationId xmlns:a16="http://schemas.microsoft.com/office/drawing/2014/main" id="{CEFBAD01-7A3E-42FB-9A1E-EAF5F97616A8}"/>
              </a:ext>
            </a:extLst>
          </p:cNvPr>
          <p:cNvSpPr>
            <a:spLocks noGrp="1"/>
          </p:cNvSpPr>
          <p:nvPr>
            <p:ph sz="quarter" idx="13"/>
          </p:nvPr>
        </p:nvSpPr>
        <p:spPr>
          <a:xfrm>
            <a:off x="1146659" y="688779"/>
            <a:ext cx="5746376" cy="5223072"/>
          </a:xfrm>
        </p:spPr>
        <p:txBody>
          <a:bodyPr rtlCol="0"/>
          <a:lstStyle/>
          <a:p>
            <a:pPr lvl="0" rtl="0"/>
            <a:r>
              <a:rPr lang="ru-RU" noProof="0"/>
              <a:t>Образец текста</a:t>
            </a:r>
          </a:p>
        </p:txBody>
      </p:sp>
      <p:sp>
        <p:nvSpPr>
          <p:cNvPr id="2" name="Заголовок 1"/>
          <p:cNvSpPr>
            <a:spLocks noGrp="1"/>
          </p:cNvSpPr>
          <p:nvPr>
            <p:ph type="title" hasCustomPrompt="1"/>
          </p:nvPr>
        </p:nvSpPr>
        <p:spPr bwMode="ltGray">
          <a:xfrm>
            <a:off x="7213600" y="280278"/>
            <a:ext cx="4641006" cy="2397608"/>
          </a:xfrm>
        </p:spPr>
        <p:txBody>
          <a:bodyPr rtlCol="0" anchor="ctr" anchorCtr="0"/>
          <a:lstStyle>
            <a:lvl1pPr algn="ctr">
              <a:defRPr>
                <a:solidFill>
                  <a:schemeClr val="accent1"/>
                </a:solidFill>
              </a:defRPr>
            </a:lvl1pPr>
          </a:lstStyle>
          <a:p>
            <a:pPr rtl="0"/>
            <a:r>
              <a:rPr lang="ru-RU" noProof="0"/>
              <a:t>СТИЛЬ ОБРАЗЦА ЗАГОЛОВКА</a:t>
            </a:r>
          </a:p>
        </p:txBody>
      </p:sp>
      <p:sp>
        <p:nvSpPr>
          <p:cNvPr id="12" name="Полилиния 6" title="Фигура номера страницы">
            <a:extLst>
              <a:ext uri="{FF2B5EF4-FFF2-40B4-BE49-F238E27FC236}">
                <a16:creationId xmlns:a16="http://schemas.microsoft.com/office/drawing/2014/main" id="{B162E9BD-1CEB-41D5-8DEB-7C5EDF3B01C3}"/>
              </a:ext>
            </a:extLst>
          </p:cNvPr>
          <p:cNvSpPr/>
          <p:nvPr userDrawn="1"/>
        </p:nvSpPr>
        <p:spPr bwMode="auto">
          <a:xfrm>
            <a:off x="11792583" y="356478"/>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bg1"/>
          </a:solidFill>
          <a:ln w="0">
            <a:noFill/>
            <a:prstDash val="solid"/>
            <a:round/>
            <a:headEnd/>
            <a:tailEnd/>
          </a:ln>
        </p:spPr>
      </p:sp>
      <p:sp>
        <p:nvSpPr>
          <p:cNvPr id="11" name="Номер слайда 5"/>
          <p:cNvSpPr txBox="1">
            <a:spLocks/>
          </p:cNvSpPr>
          <p:nvPr userDrawn="1"/>
        </p:nvSpPr>
        <p:spPr>
          <a:xfrm>
            <a:off x="11781761" y="582428"/>
            <a:ext cx="407988" cy="365125"/>
          </a:xfrm>
          <a:prstGeom prst="rect">
            <a:avLst/>
          </a:prstGeom>
        </p:spPr>
        <p:txBody>
          <a:bodyPr vert="horz" lIns="91440" tIns="45720" rIns="91440" bIns="45720" rtlCol="0" anchor="ctr"/>
          <a:lstStyle>
            <a:defPPr>
              <a:defRPr lang="en-US"/>
            </a:defPPr>
            <a:lvl1pPr marL="0" algn="r" defTabSz="457200" rtl="0" eaLnBrk="1" latinLnBrk="0" hangingPunct="1">
              <a:defRPr sz="1200" b="0" i="1" kern="1200" baseline="0">
                <a:solidFill>
                  <a:schemeClr val="tx1"/>
                </a:solidFill>
                <a:latin typeface="+mj-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rtl="0"/>
            <a:fld id="{9608737B-7E37-4D2D-8CF5-4158DCD891E4}" type="slidenum">
              <a:rPr lang="ru-RU" noProof="0" smtClean="0"/>
              <a:t>‹#›</a:t>
            </a:fld>
            <a:endParaRPr lang="ru-RU" noProof="0"/>
          </a:p>
        </p:txBody>
      </p:sp>
    </p:spTree>
    <p:extLst>
      <p:ext uri="{BB962C8B-B14F-4D97-AF65-F5344CB8AC3E}">
        <p14:creationId xmlns:p14="http://schemas.microsoft.com/office/powerpoint/2010/main" val="7649410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Заголовок, подзаголовок и объект">
    <p:spTree>
      <p:nvGrpSpPr>
        <p:cNvPr id="1" name=""/>
        <p:cNvGrpSpPr/>
        <p:nvPr/>
      </p:nvGrpSpPr>
      <p:grpSpPr>
        <a:xfrm>
          <a:off x="0" y="0"/>
          <a:ext cx="0" cy="0"/>
          <a:chOff x="0" y="0"/>
          <a:chExt cx="0" cy="0"/>
        </a:xfrm>
      </p:grpSpPr>
      <p:sp>
        <p:nvSpPr>
          <p:cNvPr id="8" name="Прямоугольник 7">
            <a:extLst>
              <a:ext uri="{FF2B5EF4-FFF2-40B4-BE49-F238E27FC236}">
                <a16:creationId xmlns:a16="http://schemas.microsoft.com/office/drawing/2014/main" id="{9E2565D1-06D8-4141-9B5F-95C29313C16C}"/>
              </a:ext>
            </a:extLst>
          </p:cNvPr>
          <p:cNvSpPr/>
          <p:nvPr userDrawn="1"/>
        </p:nvSpPr>
        <p:spPr>
          <a:xfrm>
            <a:off x="0" y="0"/>
            <a:ext cx="48961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ru-RU" noProof="0"/>
          </a:p>
        </p:txBody>
      </p:sp>
      <p:sp>
        <p:nvSpPr>
          <p:cNvPr id="10" name="Текст 19">
            <a:extLst>
              <a:ext uri="{FF2B5EF4-FFF2-40B4-BE49-F238E27FC236}">
                <a16:creationId xmlns:a16="http://schemas.microsoft.com/office/drawing/2014/main" id="{04FBD4F5-432F-4C2D-A734-6CC48615FF21}"/>
              </a:ext>
            </a:extLst>
          </p:cNvPr>
          <p:cNvSpPr>
            <a:spLocks noGrp="1"/>
          </p:cNvSpPr>
          <p:nvPr>
            <p:ph type="body" sz="quarter" idx="18" hasCustomPrompt="1"/>
          </p:nvPr>
        </p:nvSpPr>
        <p:spPr>
          <a:xfrm>
            <a:off x="762000" y="2895600"/>
            <a:ext cx="3842550" cy="2855913"/>
          </a:xfrm>
        </p:spPr>
        <p:txBody>
          <a:bodyPr rtlCol="0"/>
          <a:lstStyle>
            <a:lvl1pPr marL="0" indent="0" algn="r">
              <a:buNone/>
              <a:defRPr/>
            </a:lvl1pPr>
            <a:lvl2pPr marL="402336" indent="0" algn="r">
              <a:buNone/>
              <a:defRPr/>
            </a:lvl2pPr>
            <a:lvl3pPr marL="859536" indent="0" algn="r">
              <a:buNone/>
              <a:defRPr/>
            </a:lvl3pPr>
            <a:lvl4pPr marL="1316736" indent="0" algn="r">
              <a:buNone/>
              <a:defRPr/>
            </a:lvl4pPr>
            <a:lvl5pPr marL="1773936" indent="0" algn="r">
              <a:buNone/>
              <a:defRPr/>
            </a:lvl5pPr>
          </a:lstStyle>
          <a:p>
            <a:pPr lvl="0" rtl="0"/>
            <a:r>
              <a:rPr lang="ru-RU" noProof="0"/>
              <a:t>Поместите здесь подзаголовок</a:t>
            </a:r>
          </a:p>
        </p:txBody>
      </p:sp>
      <p:sp>
        <p:nvSpPr>
          <p:cNvPr id="3" name="Объект 2"/>
          <p:cNvSpPr>
            <a:spLocks noGrp="1"/>
          </p:cNvSpPr>
          <p:nvPr>
            <p:ph idx="1"/>
          </p:nvPr>
        </p:nvSpPr>
        <p:spPr/>
        <p:txBody>
          <a:bodyPr rtlCol="0"/>
          <a:lstStyle/>
          <a:p>
            <a:pPr lvl="0" rtl="0"/>
            <a:r>
              <a:rPr lang="ru-RU" noProof="0"/>
              <a:t>Образец текста</a:t>
            </a:r>
          </a:p>
          <a:p>
            <a:pPr lvl="1" rtl="0"/>
            <a:r>
              <a:rPr lang="ru-RU" noProof="0"/>
              <a:t>Второй уровень</a:t>
            </a:r>
          </a:p>
          <a:p>
            <a:pPr lvl="2" rtl="0"/>
            <a:r>
              <a:rPr lang="ru-RU" noProof="0"/>
              <a:t>Третий уровень</a:t>
            </a:r>
          </a:p>
          <a:p>
            <a:pPr lvl="3" rtl="0"/>
            <a:r>
              <a:rPr lang="ru-RU" noProof="0"/>
              <a:t>Четвертый уровень</a:t>
            </a:r>
          </a:p>
          <a:p>
            <a:pPr lvl="4" rtl="0"/>
            <a:r>
              <a:rPr lang="ru-RU" noProof="0"/>
              <a:t>Пятый уровень</a:t>
            </a:r>
          </a:p>
        </p:txBody>
      </p:sp>
      <p:sp>
        <p:nvSpPr>
          <p:cNvPr id="4" name="Дата 3"/>
          <p:cNvSpPr>
            <a:spLocks noGrp="1"/>
          </p:cNvSpPr>
          <p:nvPr>
            <p:ph type="dt" sz="half" idx="10"/>
          </p:nvPr>
        </p:nvSpPr>
        <p:spPr/>
        <p:txBody>
          <a:bodyPr rtlCol="0"/>
          <a:lstStyle/>
          <a:p>
            <a:pPr rtl="0"/>
            <a:fld id="{6D4CB6C5-F7E8-4101-9FAA-6FBD7111D9CA}" type="datetime1">
              <a:rPr lang="ru-RU" noProof="0" smtClean="0"/>
              <a:t>20.03.2021</a:t>
            </a:fld>
            <a:endParaRPr lang="ru-RU" noProof="0"/>
          </a:p>
        </p:txBody>
      </p:sp>
      <p:sp>
        <p:nvSpPr>
          <p:cNvPr id="5" name="Нижний колонтитул 4"/>
          <p:cNvSpPr>
            <a:spLocks noGrp="1"/>
          </p:cNvSpPr>
          <p:nvPr>
            <p:ph type="ftr" sz="quarter" idx="11"/>
          </p:nvPr>
        </p:nvSpPr>
        <p:spPr/>
        <p:txBody>
          <a:bodyPr rtlCol="0"/>
          <a:lstStyle/>
          <a:p>
            <a:pPr rtl="0"/>
            <a:endParaRPr lang="ru-RU" noProof="0"/>
          </a:p>
        </p:txBody>
      </p:sp>
      <p:sp>
        <p:nvSpPr>
          <p:cNvPr id="6" name="Номер слайда 5"/>
          <p:cNvSpPr>
            <a:spLocks noGrp="1"/>
          </p:cNvSpPr>
          <p:nvPr>
            <p:ph type="sldNum" sz="quarter" idx="12"/>
          </p:nvPr>
        </p:nvSpPr>
        <p:spPr/>
        <p:txBody>
          <a:bodyPr rtlCol="0"/>
          <a:lstStyle/>
          <a:p>
            <a:pPr rtl="0"/>
            <a:fld id="{13D2E340-0663-474B-992C-9192B5C45E57}" type="slidenum">
              <a:rPr lang="ru-RU" noProof="0" smtClean="0"/>
              <a:t>‹#›</a:t>
            </a:fld>
            <a:endParaRPr lang="ru-RU" noProof="0"/>
          </a:p>
        </p:txBody>
      </p:sp>
      <p:sp>
        <p:nvSpPr>
          <p:cNvPr id="11" name="Заголовок 1">
            <a:extLst>
              <a:ext uri="{FF2B5EF4-FFF2-40B4-BE49-F238E27FC236}">
                <a16:creationId xmlns:a16="http://schemas.microsoft.com/office/drawing/2014/main" id="{3837580B-9009-4524-B820-7ACB27BCBEB4}"/>
              </a:ext>
            </a:extLst>
          </p:cNvPr>
          <p:cNvSpPr>
            <a:spLocks noGrp="1"/>
          </p:cNvSpPr>
          <p:nvPr>
            <p:ph type="title"/>
          </p:nvPr>
        </p:nvSpPr>
        <p:spPr>
          <a:xfrm>
            <a:off x="762000" y="559678"/>
            <a:ext cx="3833906" cy="2221622"/>
          </a:xfrm>
        </p:spPr>
        <p:txBody>
          <a:bodyPr rtlCol="0" anchor="b"/>
          <a:lstStyle/>
          <a:p>
            <a:pPr rtl="0"/>
            <a:r>
              <a:rPr lang="ru-RU" noProof="0"/>
              <a:t>Образец заголовка</a:t>
            </a:r>
          </a:p>
        </p:txBody>
      </p:sp>
      <p:cxnSp>
        <p:nvCxnSpPr>
          <p:cNvPr id="12" name="Прямая соединительная линия 11" title="Горизонтальная линейка">
            <a:extLst>
              <a:ext uri="{FF2B5EF4-FFF2-40B4-BE49-F238E27FC236}">
                <a16:creationId xmlns:a16="http://schemas.microsoft.com/office/drawing/2014/main" id="{54F1A406-73A8-450C-B21C-AA9616F476CE}"/>
              </a:ext>
            </a:extLst>
          </p:cNvPr>
          <p:cNvCxnSpPr/>
          <p:nvPr userDrawn="1"/>
        </p:nvCxnSpPr>
        <p:spPr>
          <a:xfrm>
            <a:off x="0" y="6199730"/>
            <a:ext cx="4495800"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7795412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6_Заголовок и объект">
    <p:bg bwMode="grayWhite">
      <p:bgPr>
        <a:solidFill>
          <a:schemeClr val="bg2"/>
        </a:solidFill>
        <a:effectLst/>
      </p:bgPr>
    </p:bg>
    <p:spTree>
      <p:nvGrpSpPr>
        <p:cNvPr id="1" name=""/>
        <p:cNvGrpSpPr/>
        <p:nvPr/>
      </p:nvGrpSpPr>
      <p:grpSpPr>
        <a:xfrm>
          <a:off x="0" y="0"/>
          <a:ext cx="0" cy="0"/>
          <a:chOff x="0" y="0"/>
          <a:chExt cx="0" cy="0"/>
        </a:xfrm>
      </p:grpSpPr>
      <p:sp>
        <p:nvSpPr>
          <p:cNvPr id="11" name="Прямоугольник 10">
            <a:extLst>
              <a:ext uri="{FF2B5EF4-FFF2-40B4-BE49-F238E27FC236}">
                <a16:creationId xmlns:a16="http://schemas.microsoft.com/office/drawing/2014/main" id="{9C8E5ED0-7922-414F-9B0F-CA82F0A3C660}"/>
              </a:ext>
            </a:extLst>
          </p:cNvPr>
          <p:cNvSpPr/>
          <p:nvPr userDrawn="1"/>
        </p:nvSpPr>
        <p:spPr>
          <a:xfrm>
            <a:off x="0" y="1540330"/>
            <a:ext cx="12192000" cy="471560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ru-RU" noProof="0"/>
          </a:p>
        </p:txBody>
      </p:sp>
      <p:sp>
        <p:nvSpPr>
          <p:cNvPr id="9" name="Прямоугольник 8">
            <a:extLst>
              <a:ext uri="{FF2B5EF4-FFF2-40B4-BE49-F238E27FC236}">
                <a16:creationId xmlns:a16="http://schemas.microsoft.com/office/drawing/2014/main" id="{65AC8F6D-0687-481A-9761-11AB8A79722C}"/>
              </a:ext>
            </a:extLst>
          </p:cNvPr>
          <p:cNvSpPr/>
          <p:nvPr userDrawn="1"/>
        </p:nvSpPr>
        <p:spPr>
          <a:xfrm>
            <a:off x="0" y="1"/>
            <a:ext cx="12191999" cy="154744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rtl="0"/>
            <a:endParaRPr lang="ru-RU" noProof="0"/>
          </a:p>
        </p:txBody>
      </p:sp>
      <p:sp>
        <p:nvSpPr>
          <p:cNvPr id="4" name="Дата 3"/>
          <p:cNvSpPr>
            <a:spLocks noGrp="1"/>
          </p:cNvSpPr>
          <p:nvPr>
            <p:ph type="dt" sz="half" idx="10"/>
          </p:nvPr>
        </p:nvSpPr>
        <p:spPr>
          <a:xfrm>
            <a:off x="7628571" y="6314440"/>
            <a:ext cx="3814856" cy="365125"/>
          </a:xfrm>
        </p:spPr>
        <p:txBody>
          <a:bodyPr rtlCol="0"/>
          <a:lstStyle/>
          <a:p>
            <a:pPr rtl="0"/>
            <a:fld id="{DA10F931-754C-42BB-A43B-45F008DCA023}" type="datetime8">
              <a:rPr lang="ru-RU" noProof="0" smtClean="0"/>
              <a:t>20.03.2021 20:51</a:t>
            </a:fld>
            <a:endParaRPr lang="ru-RU" noProof="0"/>
          </a:p>
        </p:txBody>
      </p:sp>
      <p:sp>
        <p:nvSpPr>
          <p:cNvPr id="5" name="Нижний колонтитул 4"/>
          <p:cNvSpPr>
            <a:spLocks noGrp="1"/>
          </p:cNvSpPr>
          <p:nvPr>
            <p:ph type="ftr" sz="quarter" idx="11"/>
          </p:nvPr>
        </p:nvSpPr>
        <p:spPr/>
        <p:txBody>
          <a:bodyPr rtlCol="0"/>
          <a:lstStyle/>
          <a:p>
            <a:pPr rtl="0"/>
            <a:r>
              <a:rPr lang="ru-RU" noProof="0"/>
              <a:t>Добавить нижний колонтитул</a:t>
            </a:r>
          </a:p>
          <a:p>
            <a:pPr rtl="0"/>
            <a:endParaRPr lang="ru-RU" noProof="0"/>
          </a:p>
        </p:txBody>
      </p:sp>
      <p:sp>
        <p:nvSpPr>
          <p:cNvPr id="8" name="Объект 7">
            <a:extLst>
              <a:ext uri="{FF2B5EF4-FFF2-40B4-BE49-F238E27FC236}">
                <a16:creationId xmlns:a16="http://schemas.microsoft.com/office/drawing/2014/main" id="{CEFBAD01-7A3E-42FB-9A1E-EAF5F97616A8}"/>
              </a:ext>
            </a:extLst>
          </p:cNvPr>
          <p:cNvSpPr>
            <a:spLocks noGrp="1"/>
          </p:cNvSpPr>
          <p:nvPr>
            <p:ph sz="quarter" idx="13"/>
          </p:nvPr>
        </p:nvSpPr>
        <p:spPr>
          <a:xfrm>
            <a:off x="761999" y="2875327"/>
            <a:ext cx="3348000" cy="2291676"/>
          </a:xfrm>
        </p:spPr>
        <p:txBody>
          <a:bodyPr rtlCol="0" anchor="ctr" anchorCtr="0"/>
          <a:lstStyle/>
          <a:p>
            <a:pPr lvl="0" rtl="0"/>
            <a:r>
              <a:rPr lang="ru-RU" noProof="0"/>
              <a:t>Образец текста</a:t>
            </a:r>
          </a:p>
        </p:txBody>
      </p:sp>
      <p:sp>
        <p:nvSpPr>
          <p:cNvPr id="14" name="Полилиния 6" title="Фигура номера страницы">
            <a:extLst>
              <a:ext uri="{FF2B5EF4-FFF2-40B4-BE49-F238E27FC236}">
                <a16:creationId xmlns:a16="http://schemas.microsoft.com/office/drawing/2014/main" id="{0370AA61-B230-4320-8591-17B9EA527174}"/>
              </a:ext>
            </a:extLst>
          </p:cNvPr>
          <p:cNvSpPr/>
          <p:nvPr userDrawn="1"/>
        </p:nvSpPr>
        <p:spPr bwMode="auto">
          <a:xfrm>
            <a:off x="11792583" y="356478"/>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bg1"/>
          </a:solidFill>
          <a:ln w="0">
            <a:noFill/>
            <a:prstDash val="solid"/>
            <a:round/>
            <a:headEnd/>
            <a:tailEnd/>
          </a:ln>
        </p:spPr>
      </p:sp>
      <p:sp>
        <p:nvSpPr>
          <p:cNvPr id="6" name="Номер слайда 5"/>
          <p:cNvSpPr>
            <a:spLocks noGrp="1"/>
          </p:cNvSpPr>
          <p:nvPr>
            <p:ph type="sldNum" sz="quarter" idx="12"/>
          </p:nvPr>
        </p:nvSpPr>
        <p:spPr/>
        <p:txBody>
          <a:bodyPr rtlCol="0"/>
          <a:lstStyle>
            <a:lvl1pPr>
              <a:defRPr>
                <a:solidFill>
                  <a:schemeClr val="tx1"/>
                </a:solidFill>
              </a:defRPr>
            </a:lvl1pPr>
          </a:lstStyle>
          <a:p>
            <a:pPr rtl="0"/>
            <a:fld id="{7AAC19ED-7CFA-4AF2-BE7E-6017F4B12C94}" type="slidenum">
              <a:rPr lang="ru-RU" noProof="0" smtClean="0"/>
              <a:pPr/>
              <a:t>‹#›</a:t>
            </a:fld>
            <a:endParaRPr lang="ru-RU" noProof="0"/>
          </a:p>
        </p:txBody>
      </p:sp>
      <p:sp>
        <p:nvSpPr>
          <p:cNvPr id="16" name="Объект 7">
            <a:extLst>
              <a:ext uri="{FF2B5EF4-FFF2-40B4-BE49-F238E27FC236}">
                <a16:creationId xmlns:a16="http://schemas.microsoft.com/office/drawing/2014/main" id="{2A783413-0A31-4F6C-B545-866183ABB004}"/>
              </a:ext>
            </a:extLst>
          </p:cNvPr>
          <p:cNvSpPr>
            <a:spLocks noGrp="1"/>
          </p:cNvSpPr>
          <p:nvPr>
            <p:ph sz="quarter" idx="15"/>
          </p:nvPr>
        </p:nvSpPr>
        <p:spPr>
          <a:xfrm>
            <a:off x="8081999" y="2875327"/>
            <a:ext cx="3348000" cy="2291676"/>
          </a:xfrm>
        </p:spPr>
        <p:txBody>
          <a:bodyPr rtlCol="0" anchor="ctr" anchorCtr="0"/>
          <a:lstStyle/>
          <a:p>
            <a:pPr lvl="0" rtl="0"/>
            <a:r>
              <a:rPr lang="ru-RU" noProof="0"/>
              <a:t>Образец текста</a:t>
            </a:r>
          </a:p>
        </p:txBody>
      </p:sp>
      <p:sp>
        <p:nvSpPr>
          <p:cNvPr id="3" name="Заголовок 2">
            <a:extLst>
              <a:ext uri="{FF2B5EF4-FFF2-40B4-BE49-F238E27FC236}">
                <a16:creationId xmlns:a16="http://schemas.microsoft.com/office/drawing/2014/main" id="{8C4C76CE-242A-40DC-B9BA-9F6CD2FEBA09}"/>
              </a:ext>
            </a:extLst>
          </p:cNvPr>
          <p:cNvSpPr>
            <a:spLocks noGrp="1"/>
          </p:cNvSpPr>
          <p:nvPr>
            <p:ph type="title" hasCustomPrompt="1"/>
          </p:nvPr>
        </p:nvSpPr>
        <p:spPr bwMode="ltGray">
          <a:xfrm>
            <a:off x="761999" y="280278"/>
            <a:ext cx="10676571" cy="1002422"/>
          </a:xfrm>
        </p:spPr>
        <p:txBody>
          <a:bodyPr rtlCol="0" anchor="ctr" anchorCtr="0"/>
          <a:lstStyle>
            <a:lvl1pPr algn="ctr">
              <a:defRPr>
                <a:solidFill>
                  <a:schemeClr val="accent1"/>
                </a:solidFill>
              </a:defRPr>
            </a:lvl1pPr>
          </a:lstStyle>
          <a:p>
            <a:pPr rtl="0"/>
            <a:r>
              <a:rPr lang="ru-RU" noProof="0"/>
              <a:t>СТИЛЬ ОБРАЗЦА ЗАГОЛОВКА</a:t>
            </a:r>
          </a:p>
        </p:txBody>
      </p:sp>
    </p:spTree>
    <p:extLst>
      <p:ext uri="{BB962C8B-B14F-4D97-AF65-F5344CB8AC3E}">
        <p14:creationId xmlns:p14="http://schemas.microsoft.com/office/powerpoint/2010/main" val="33972229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6 пунктов с изображениями или значками (светлая тема)">
    <p:spTree>
      <p:nvGrpSpPr>
        <p:cNvPr id="1" name=""/>
        <p:cNvGrpSpPr/>
        <p:nvPr/>
      </p:nvGrpSpPr>
      <p:grpSpPr>
        <a:xfrm>
          <a:off x="0" y="0"/>
          <a:ext cx="0" cy="0"/>
          <a:chOff x="0" y="0"/>
          <a:chExt cx="0" cy="0"/>
        </a:xfrm>
      </p:grpSpPr>
      <p:sp>
        <p:nvSpPr>
          <p:cNvPr id="18" name="Прямоугольник 17">
            <a:extLst>
              <a:ext uri="{FF2B5EF4-FFF2-40B4-BE49-F238E27FC236}">
                <a16:creationId xmlns:a16="http://schemas.microsoft.com/office/drawing/2014/main" id="{16C1126B-4E27-49D1-926A-A5CDC562C77C}"/>
              </a:ext>
            </a:extLst>
          </p:cNvPr>
          <p:cNvSpPr/>
          <p:nvPr userDrawn="1"/>
        </p:nvSpPr>
        <p:spPr>
          <a:xfrm>
            <a:off x="0" y="0"/>
            <a:ext cx="48961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ru-RU" noProof="0"/>
          </a:p>
        </p:txBody>
      </p:sp>
      <p:sp>
        <p:nvSpPr>
          <p:cNvPr id="2" name="Заголовок 1"/>
          <p:cNvSpPr>
            <a:spLocks noGrp="1"/>
          </p:cNvSpPr>
          <p:nvPr>
            <p:ph type="title"/>
          </p:nvPr>
        </p:nvSpPr>
        <p:spPr>
          <a:xfrm>
            <a:off x="762000" y="559678"/>
            <a:ext cx="3833906" cy="2221622"/>
          </a:xfrm>
        </p:spPr>
        <p:txBody>
          <a:bodyPr rtlCol="0" anchor="b"/>
          <a:lstStyle/>
          <a:p>
            <a:pPr rtl="0"/>
            <a:r>
              <a:rPr lang="ru-RU" noProof="0"/>
              <a:t>Образец заголовка</a:t>
            </a:r>
          </a:p>
        </p:txBody>
      </p:sp>
      <p:sp>
        <p:nvSpPr>
          <p:cNvPr id="4" name="Дата 3"/>
          <p:cNvSpPr>
            <a:spLocks noGrp="1"/>
          </p:cNvSpPr>
          <p:nvPr>
            <p:ph type="dt" sz="half" idx="10"/>
          </p:nvPr>
        </p:nvSpPr>
        <p:spPr/>
        <p:txBody>
          <a:bodyPr rtlCol="0"/>
          <a:lstStyle/>
          <a:p>
            <a:pPr rtl="0"/>
            <a:fld id="{99BAA6C0-5011-4245-A74E-BAA3BE19CFBC}" type="datetime1">
              <a:rPr lang="ru-RU" noProof="0" smtClean="0"/>
              <a:t>20.03.2021</a:t>
            </a:fld>
            <a:endParaRPr lang="ru-RU" noProof="0"/>
          </a:p>
        </p:txBody>
      </p:sp>
      <p:sp>
        <p:nvSpPr>
          <p:cNvPr id="5" name="Нижний колонтитул 4"/>
          <p:cNvSpPr>
            <a:spLocks noGrp="1"/>
          </p:cNvSpPr>
          <p:nvPr>
            <p:ph type="ftr" sz="quarter" idx="11"/>
          </p:nvPr>
        </p:nvSpPr>
        <p:spPr/>
        <p:txBody>
          <a:bodyPr rtlCol="0"/>
          <a:lstStyle/>
          <a:p>
            <a:pPr rtl="0"/>
            <a:endParaRPr lang="ru-RU" noProof="0"/>
          </a:p>
        </p:txBody>
      </p:sp>
      <p:sp>
        <p:nvSpPr>
          <p:cNvPr id="6" name="Номер слайда 5"/>
          <p:cNvSpPr>
            <a:spLocks noGrp="1"/>
          </p:cNvSpPr>
          <p:nvPr>
            <p:ph type="sldNum" sz="quarter" idx="12"/>
          </p:nvPr>
        </p:nvSpPr>
        <p:spPr/>
        <p:txBody>
          <a:bodyPr rtlCol="0"/>
          <a:lstStyle/>
          <a:p>
            <a:pPr rtl="0"/>
            <a:fld id="{13D2E340-0663-474B-992C-9192B5C45E57}" type="slidenum">
              <a:rPr lang="ru-RU" noProof="0" smtClean="0"/>
              <a:t>‹#›</a:t>
            </a:fld>
            <a:endParaRPr lang="ru-RU" noProof="0"/>
          </a:p>
        </p:txBody>
      </p:sp>
      <p:sp>
        <p:nvSpPr>
          <p:cNvPr id="20" name="Текст 19">
            <a:extLst>
              <a:ext uri="{FF2B5EF4-FFF2-40B4-BE49-F238E27FC236}">
                <a16:creationId xmlns:a16="http://schemas.microsoft.com/office/drawing/2014/main" id="{66A1A72B-59FA-4D91-8267-669EAAD44565}"/>
              </a:ext>
            </a:extLst>
          </p:cNvPr>
          <p:cNvSpPr>
            <a:spLocks noGrp="1"/>
          </p:cNvSpPr>
          <p:nvPr>
            <p:ph type="body" sz="quarter" idx="18" hasCustomPrompt="1"/>
          </p:nvPr>
        </p:nvSpPr>
        <p:spPr>
          <a:xfrm>
            <a:off x="762000" y="2895600"/>
            <a:ext cx="3842550" cy="2855913"/>
          </a:xfrm>
        </p:spPr>
        <p:txBody>
          <a:bodyPr rtlCol="0"/>
          <a:lstStyle>
            <a:lvl1pPr marL="0" indent="0" algn="r">
              <a:buNone/>
              <a:defRPr/>
            </a:lvl1pPr>
            <a:lvl2pPr marL="402336" indent="0" algn="r">
              <a:buNone/>
              <a:defRPr/>
            </a:lvl2pPr>
            <a:lvl3pPr marL="859536" indent="0" algn="r">
              <a:buNone/>
              <a:defRPr/>
            </a:lvl3pPr>
            <a:lvl4pPr marL="1316736" indent="0" algn="r">
              <a:buNone/>
              <a:defRPr/>
            </a:lvl4pPr>
            <a:lvl5pPr marL="1773936" indent="0" algn="r">
              <a:buNone/>
              <a:defRPr/>
            </a:lvl5pPr>
          </a:lstStyle>
          <a:p>
            <a:pPr lvl="0" rtl="0"/>
            <a:r>
              <a:rPr lang="ru-RU" noProof="0"/>
              <a:t>Поместите здесь подзаголовок</a:t>
            </a:r>
          </a:p>
        </p:txBody>
      </p:sp>
      <p:cxnSp>
        <p:nvCxnSpPr>
          <p:cNvPr id="21" name="Прямая соединительная линия 20" title="Горизонтальная линейка">
            <a:extLst>
              <a:ext uri="{FF2B5EF4-FFF2-40B4-BE49-F238E27FC236}">
                <a16:creationId xmlns:a16="http://schemas.microsoft.com/office/drawing/2014/main" id="{D75086F1-E157-4A98-93DB-478F34A1158E}"/>
              </a:ext>
            </a:extLst>
          </p:cNvPr>
          <p:cNvCxnSpPr/>
          <p:nvPr userDrawn="1"/>
        </p:nvCxnSpPr>
        <p:spPr>
          <a:xfrm>
            <a:off x="0" y="6199730"/>
            <a:ext cx="4495800"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6" name="Объект 2">
            <a:extLst>
              <a:ext uri="{FF2B5EF4-FFF2-40B4-BE49-F238E27FC236}">
                <a16:creationId xmlns:a16="http://schemas.microsoft.com/office/drawing/2014/main" id="{0CF91DE7-F23F-444D-B56E-B059EC98D983}"/>
              </a:ext>
            </a:extLst>
          </p:cNvPr>
          <p:cNvSpPr>
            <a:spLocks noGrp="1"/>
          </p:cNvSpPr>
          <p:nvPr>
            <p:ph idx="1" hasCustomPrompt="1"/>
          </p:nvPr>
        </p:nvSpPr>
        <p:spPr>
          <a:xfrm>
            <a:off x="5162550" y="559678"/>
            <a:ext cx="1944000" cy="2700000"/>
          </a:xfrm>
          <a:solidFill>
            <a:schemeClr val="bg1"/>
          </a:solidFill>
        </p:spPr>
        <p:txBody>
          <a:bodyPr lIns="0" tIns="1332000" rIns="0" bIns="0" rtlCol="0">
            <a:normAutofit/>
          </a:bodyPr>
          <a:lstStyle>
            <a:lvl1pPr marL="0" indent="0" algn="ctr">
              <a:buNone/>
              <a:defRPr sz="1600">
                <a:solidFill>
                  <a:schemeClr val="tx1">
                    <a:lumMod val="85000"/>
                    <a:lumOff val="15000"/>
                  </a:schemeClr>
                </a:solidFill>
              </a:defRPr>
            </a:lvl1pPr>
          </a:lstStyle>
          <a:p>
            <a:pPr lvl="0" rtl="0"/>
            <a:r>
              <a:rPr lang="ru-RU" noProof="0"/>
              <a:t>Описание пункта</a:t>
            </a:r>
          </a:p>
        </p:txBody>
      </p:sp>
      <p:sp>
        <p:nvSpPr>
          <p:cNvPr id="19" name="Текст 8">
            <a:extLst>
              <a:ext uri="{FF2B5EF4-FFF2-40B4-BE49-F238E27FC236}">
                <a16:creationId xmlns:a16="http://schemas.microsoft.com/office/drawing/2014/main" id="{DD8B7AFB-040F-4222-BF21-649EEB9B7663}"/>
              </a:ext>
            </a:extLst>
          </p:cNvPr>
          <p:cNvSpPr>
            <a:spLocks noGrp="1"/>
          </p:cNvSpPr>
          <p:nvPr>
            <p:ph type="body" sz="quarter" idx="13" hasCustomPrompt="1"/>
          </p:nvPr>
        </p:nvSpPr>
        <p:spPr>
          <a:xfrm>
            <a:off x="7295581" y="559678"/>
            <a:ext cx="1944000" cy="2700000"/>
          </a:xfrm>
          <a:solidFill>
            <a:schemeClr val="bg1"/>
          </a:solidFill>
        </p:spPr>
        <p:txBody>
          <a:bodyPr lIns="0" tIns="1332000" rIns="0" bIns="0" rtlCol="0">
            <a:normAutofit/>
          </a:bodyPr>
          <a:lstStyle>
            <a:lvl1pPr marL="0" indent="0" algn="ctr">
              <a:buNone/>
              <a:defRPr sz="1600">
                <a:solidFill>
                  <a:schemeClr val="tx1">
                    <a:lumMod val="85000"/>
                    <a:lumOff val="15000"/>
                  </a:schemeClr>
                </a:solidFill>
              </a:defRPr>
            </a:lvl1pPr>
          </a:lstStyle>
          <a:p>
            <a:pPr lvl="0" rtl="0"/>
            <a:r>
              <a:rPr lang="ru-RU" noProof="0"/>
              <a:t>Описание пункта</a:t>
            </a:r>
          </a:p>
        </p:txBody>
      </p:sp>
      <p:sp>
        <p:nvSpPr>
          <p:cNvPr id="22" name="Текст 10">
            <a:extLst>
              <a:ext uri="{FF2B5EF4-FFF2-40B4-BE49-F238E27FC236}">
                <a16:creationId xmlns:a16="http://schemas.microsoft.com/office/drawing/2014/main" id="{36C44B50-DCD8-4661-AE20-1744F5052F2B}"/>
              </a:ext>
            </a:extLst>
          </p:cNvPr>
          <p:cNvSpPr>
            <a:spLocks noGrp="1"/>
          </p:cNvSpPr>
          <p:nvPr>
            <p:ph type="body" sz="quarter" idx="14" hasCustomPrompt="1"/>
          </p:nvPr>
        </p:nvSpPr>
        <p:spPr>
          <a:xfrm>
            <a:off x="9428613" y="559678"/>
            <a:ext cx="1944000" cy="2700000"/>
          </a:xfrm>
          <a:solidFill>
            <a:schemeClr val="bg1"/>
          </a:solidFill>
        </p:spPr>
        <p:txBody>
          <a:bodyPr lIns="0" tIns="1332000" rIns="0" bIns="0" rtlCol="0">
            <a:normAutofit/>
          </a:bodyPr>
          <a:lstStyle>
            <a:lvl1pPr marL="0" indent="0" algn="ctr">
              <a:buNone/>
              <a:defRPr sz="1600">
                <a:solidFill>
                  <a:schemeClr val="tx1">
                    <a:lumMod val="85000"/>
                    <a:lumOff val="15000"/>
                  </a:schemeClr>
                </a:solidFill>
              </a:defRPr>
            </a:lvl1pPr>
          </a:lstStyle>
          <a:p>
            <a:pPr lvl="0" rtl="0"/>
            <a:r>
              <a:rPr lang="ru-RU" noProof="0"/>
              <a:t>Описание пункта</a:t>
            </a:r>
          </a:p>
        </p:txBody>
      </p:sp>
      <p:sp>
        <p:nvSpPr>
          <p:cNvPr id="23" name="Текст 6">
            <a:extLst>
              <a:ext uri="{FF2B5EF4-FFF2-40B4-BE49-F238E27FC236}">
                <a16:creationId xmlns:a16="http://schemas.microsoft.com/office/drawing/2014/main" id="{C0107EA4-5D36-4C90-97D0-F9F14116BDE7}"/>
              </a:ext>
            </a:extLst>
          </p:cNvPr>
          <p:cNvSpPr>
            <a:spLocks noGrp="1"/>
          </p:cNvSpPr>
          <p:nvPr>
            <p:ph type="body" sz="quarter" idx="19" hasCustomPrompt="1"/>
          </p:nvPr>
        </p:nvSpPr>
        <p:spPr>
          <a:xfrm>
            <a:off x="5162550" y="3429000"/>
            <a:ext cx="1944000" cy="2700000"/>
          </a:xfrm>
          <a:solidFill>
            <a:schemeClr val="bg1"/>
          </a:solidFill>
        </p:spPr>
        <p:txBody>
          <a:bodyPr lIns="0" tIns="1332000" rIns="0" bIns="0" rtlCol="0"/>
          <a:lstStyle>
            <a:lvl1pPr marL="0" indent="0" algn="ctr">
              <a:buNone/>
              <a:defRPr sz="1600">
                <a:solidFill>
                  <a:schemeClr val="tx1">
                    <a:lumMod val="85000"/>
                    <a:lumOff val="15000"/>
                  </a:schemeClr>
                </a:solidFill>
              </a:defRPr>
            </a:lvl1pPr>
          </a:lstStyle>
          <a:p>
            <a:pPr lvl="0" rtl="0"/>
            <a:r>
              <a:rPr lang="ru-RU" noProof="0"/>
              <a:t>Описание пункта</a:t>
            </a:r>
          </a:p>
        </p:txBody>
      </p:sp>
      <p:sp>
        <p:nvSpPr>
          <p:cNvPr id="24" name="Текст 15">
            <a:extLst>
              <a:ext uri="{FF2B5EF4-FFF2-40B4-BE49-F238E27FC236}">
                <a16:creationId xmlns:a16="http://schemas.microsoft.com/office/drawing/2014/main" id="{CB22D40E-097C-4007-9190-A37498065321}"/>
              </a:ext>
            </a:extLst>
          </p:cNvPr>
          <p:cNvSpPr>
            <a:spLocks noGrp="1"/>
          </p:cNvSpPr>
          <p:nvPr>
            <p:ph type="body" sz="quarter" idx="20" hasCustomPrompt="1"/>
          </p:nvPr>
        </p:nvSpPr>
        <p:spPr>
          <a:xfrm>
            <a:off x="7295356" y="3429000"/>
            <a:ext cx="1944000" cy="2700000"/>
          </a:xfrm>
          <a:solidFill>
            <a:schemeClr val="bg1"/>
          </a:solidFill>
        </p:spPr>
        <p:txBody>
          <a:bodyPr lIns="0" tIns="1332000" rIns="0" bIns="0" rtlCol="0">
            <a:normAutofit/>
          </a:bodyPr>
          <a:lstStyle>
            <a:lvl1pPr marL="0" indent="0" algn="ctr">
              <a:buNone/>
              <a:defRPr sz="1600">
                <a:solidFill>
                  <a:schemeClr val="tx1">
                    <a:lumMod val="85000"/>
                    <a:lumOff val="15000"/>
                  </a:schemeClr>
                </a:solidFill>
              </a:defRPr>
            </a:lvl1pPr>
          </a:lstStyle>
          <a:p>
            <a:pPr lvl="0" rtl="0"/>
            <a:r>
              <a:rPr lang="ru-RU" noProof="0"/>
              <a:t>Описание пункта</a:t>
            </a:r>
          </a:p>
        </p:txBody>
      </p:sp>
      <p:sp>
        <p:nvSpPr>
          <p:cNvPr id="25" name="Текст 18">
            <a:extLst>
              <a:ext uri="{FF2B5EF4-FFF2-40B4-BE49-F238E27FC236}">
                <a16:creationId xmlns:a16="http://schemas.microsoft.com/office/drawing/2014/main" id="{D385A57E-D5E6-4E0A-BE4C-C1B40196AB2B}"/>
              </a:ext>
            </a:extLst>
          </p:cNvPr>
          <p:cNvSpPr>
            <a:spLocks noGrp="1"/>
          </p:cNvSpPr>
          <p:nvPr>
            <p:ph type="body" sz="quarter" idx="21" hasCustomPrompt="1"/>
          </p:nvPr>
        </p:nvSpPr>
        <p:spPr>
          <a:xfrm>
            <a:off x="9428163" y="3429000"/>
            <a:ext cx="1944000" cy="2700000"/>
          </a:xfrm>
          <a:solidFill>
            <a:schemeClr val="bg1"/>
          </a:solidFill>
        </p:spPr>
        <p:txBody>
          <a:bodyPr lIns="0" tIns="1332000" rIns="0" bIns="0" rtlCol="0">
            <a:normAutofit/>
          </a:bodyPr>
          <a:lstStyle>
            <a:lvl1pPr marL="0" indent="0" algn="ctr">
              <a:buNone/>
              <a:defRPr sz="1600">
                <a:solidFill>
                  <a:schemeClr val="tx1">
                    <a:lumMod val="85000"/>
                    <a:lumOff val="15000"/>
                  </a:schemeClr>
                </a:solidFill>
              </a:defRPr>
            </a:lvl1pPr>
          </a:lstStyle>
          <a:p>
            <a:pPr lvl="0" rtl="0"/>
            <a:r>
              <a:rPr lang="ru-RU" noProof="0"/>
              <a:t>Описание пункта</a:t>
            </a:r>
          </a:p>
        </p:txBody>
      </p:sp>
      <p:sp>
        <p:nvSpPr>
          <p:cNvPr id="26" name="Рисунок 22">
            <a:extLst>
              <a:ext uri="{FF2B5EF4-FFF2-40B4-BE49-F238E27FC236}">
                <a16:creationId xmlns:a16="http://schemas.microsoft.com/office/drawing/2014/main" id="{3D1BBD84-BA1A-4F7F-BD78-6D42162E33D5}"/>
              </a:ext>
            </a:extLst>
          </p:cNvPr>
          <p:cNvSpPr>
            <a:spLocks noGrp="1"/>
          </p:cNvSpPr>
          <p:nvPr>
            <p:ph type="pic" sz="quarter" idx="22" hasCustomPrompt="1"/>
          </p:nvPr>
        </p:nvSpPr>
        <p:spPr>
          <a:xfrm>
            <a:off x="5648550" y="729000"/>
            <a:ext cx="972000" cy="972000"/>
          </a:xfrm>
          <a:prstGeom prst="ellipse">
            <a:avLst/>
          </a:prstGeom>
          <a:solidFill>
            <a:schemeClr val="bg1">
              <a:lumMod val="95000"/>
            </a:schemeClr>
          </a:solidFill>
        </p:spPr>
        <p:txBody>
          <a:bodyPr rtlCol="0" anchor="ctr">
            <a:normAutofit/>
          </a:bodyPr>
          <a:lstStyle>
            <a:lvl1pPr marL="0" indent="0" algn="ctr">
              <a:buNone/>
              <a:defRPr sz="1200" i="1">
                <a:solidFill>
                  <a:schemeClr val="tx1">
                    <a:lumMod val="85000"/>
                    <a:lumOff val="15000"/>
                  </a:schemeClr>
                </a:solidFill>
              </a:defRPr>
            </a:lvl1pPr>
          </a:lstStyle>
          <a:p>
            <a:pPr rtl="0"/>
            <a:r>
              <a:rPr lang="ru-RU" noProof="0"/>
              <a:t>Вставьте значок или изображение</a:t>
            </a:r>
          </a:p>
        </p:txBody>
      </p:sp>
      <p:sp>
        <p:nvSpPr>
          <p:cNvPr id="27" name="Рисунок 24">
            <a:extLst>
              <a:ext uri="{FF2B5EF4-FFF2-40B4-BE49-F238E27FC236}">
                <a16:creationId xmlns:a16="http://schemas.microsoft.com/office/drawing/2014/main" id="{75DDD589-ADD5-491E-B180-F1FCDF9ED6A1}"/>
              </a:ext>
            </a:extLst>
          </p:cNvPr>
          <p:cNvSpPr>
            <a:spLocks noGrp="1"/>
          </p:cNvSpPr>
          <p:nvPr>
            <p:ph type="pic" sz="quarter" idx="23" hasCustomPrompt="1"/>
          </p:nvPr>
        </p:nvSpPr>
        <p:spPr>
          <a:xfrm>
            <a:off x="7781581" y="729000"/>
            <a:ext cx="972000" cy="972000"/>
          </a:xfrm>
          <a:prstGeom prst="ellipse">
            <a:avLst/>
          </a:prstGeom>
          <a:solidFill>
            <a:schemeClr val="bg1">
              <a:lumMod val="95000"/>
            </a:schemeClr>
          </a:solidFill>
        </p:spPr>
        <p:txBody>
          <a:bodyPr rtlCol="0" anchor="ctr">
            <a:normAutofit/>
          </a:bodyPr>
          <a:lstStyle>
            <a:lvl1pPr marL="0" indent="0" algn="ctr">
              <a:buNone/>
              <a:defRPr sz="1200" i="1">
                <a:solidFill>
                  <a:schemeClr val="tx1">
                    <a:lumMod val="85000"/>
                    <a:lumOff val="15000"/>
                  </a:schemeClr>
                </a:solidFill>
              </a:defRPr>
            </a:lvl1pPr>
          </a:lstStyle>
          <a:p>
            <a:pPr rtl="0"/>
            <a:r>
              <a:rPr lang="ru-RU" noProof="0"/>
              <a:t>Вставьте значок или изображение</a:t>
            </a:r>
          </a:p>
        </p:txBody>
      </p:sp>
      <p:sp>
        <p:nvSpPr>
          <p:cNvPr id="28" name="Рисунок 26">
            <a:extLst>
              <a:ext uri="{FF2B5EF4-FFF2-40B4-BE49-F238E27FC236}">
                <a16:creationId xmlns:a16="http://schemas.microsoft.com/office/drawing/2014/main" id="{BFFFDD99-5C1A-4C7C-8FA2-BEA3DB4BA884}"/>
              </a:ext>
            </a:extLst>
          </p:cNvPr>
          <p:cNvSpPr>
            <a:spLocks noGrp="1"/>
          </p:cNvSpPr>
          <p:nvPr>
            <p:ph type="pic" sz="quarter" idx="24" hasCustomPrompt="1"/>
          </p:nvPr>
        </p:nvSpPr>
        <p:spPr>
          <a:xfrm>
            <a:off x="9914613" y="729000"/>
            <a:ext cx="972000" cy="972000"/>
          </a:xfrm>
          <a:prstGeom prst="ellipse">
            <a:avLst/>
          </a:prstGeom>
          <a:solidFill>
            <a:schemeClr val="bg1">
              <a:lumMod val="95000"/>
            </a:schemeClr>
          </a:solidFill>
        </p:spPr>
        <p:txBody>
          <a:bodyPr rtlCol="0" anchor="ctr">
            <a:normAutofit/>
          </a:bodyPr>
          <a:lstStyle>
            <a:lvl1pPr marL="0" indent="0" algn="ctr">
              <a:buNone/>
              <a:defRPr sz="1200" i="1">
                <a:solidFill>
                  <a:schemeClr val="tx1">
                    <a:lumMod val="85000"/>
                    <a:lumOff val="15000"/>
                  </a:schemeClr>
                </a:solidFill>
              </a:defRPr>
            </a:lvl1pPr>
          </a:lstStyle>
          <a:p>
            <a:pPr rtl="0"/>
            <a:r>
              <a:rPr lang="ru-RU" noProof="0"/>
              <a:t>Вставьте значок или изображение</a:t>
            </a:r>
          </a:p>
        </p:txBody>
      </p:sp>
      <p:sp>
        <p:nvSpPr>
          <p:cNvPr id="29" name="Рисунок 30">
            <a:extLst>
              <a:ext uri="{FF2B5EF4-FFF2-40B4-BE49-F238E27FC236}">
                <a16:creationId xmlns:a16="http://schemas.microsoft.com/office/drawing/2014/main" id="{23C5456C-A352-4CF6-8671-B2572BAD518D}"/>
              </a:ext>
            </a:extLst>
          </p:cNvPr>
          <p:cNvSpPr>
            <a:spLocks noGrp="1"/>
          </p:cNvSpPr>
          <p:nvPr>
            <p:ph type="pic" sz="quarter" idx="25" hasCustomPrompt="1"/>
          </p:nvPr>
        </p:nvSpPr>
        <p:spPr>
          <a:xfrm>
            <a:off x="5648550" y="3598323"/>
            <a:ext cx="972000" cy="972000"/>
          </a:xfrm>
          <a:prstGeom prst="ellipse">
            <a:avLst/>
          </a:prstGeom>
          <a:solidFill>
            <a:schemeClr val="bg1">
              <a:lumMod val="95000"/>
            </a:schemeClr>
          </a:solidFill>
        </p:spPr>
        <p:txBody>
          <a:bodyPr rtlCol="0" anchor="ctr">
            <a:normAutofit/>
          </a:bodyPr>
          <a:lstStyle>
            <a:lvl1pPr marL="0" indent="0" algn="ctr">
              <a:buNone/>
              <a:defRPr sz="1200" i="1">
                <a:solidFill>
                  <a:schemeClr val="tx1">
                    <a:lumMod val="85000"/>
                    <a:lumOff val="15000"/>
                  </a:schemeClr>
                </a:solidFill>
              </a:defRPr>
            </a:lvl1pPr>
          </a:lstStyle>
          <a:p>
            <a:pPr rtl="0"/>
            <a:r>
              <a:rPr lang="ru-RU" noProof="0"/>
              <a:t>Вставьте значок или изображение</a:t>
            </a:r>
          </a:p>
        </p:txBody>
      </p:sp>
      <p:sp>
        <p:nvSpPr>
          <p:cNvPr id="30" name="Рисунок 32">
            <a:extLst>
              <a:ext uri="{FF2B5EF4-FFF2-40B4-BE49-F238E27FC236}">
                <a16:creationId xmlns:a16="http://schemas.microsoft.com/office/drawing/2014/main" id="{C7C33AAD-B12F-4AA1-80BD-D7D3D1304B98}"/>
              </a:ext>
            </a:extLst>
          </p:cNvPr>
          <p:cNvSpPr>
            <a:spLocks noGrp="1"/>
          </p:cNvSpPr>
          <p:nvPr>
            <p:ph type="pic" sz="quarter" idx="26" hasCustomPrompt="1"/>
          </p:nvPr>
        </p:nvSpPr>
        <p:spPr>
          <a:xfrm>
            <a:off x="7781581" y="3598323"/>
            <a:ext cx="972000" cy="972000"/>
          </a:xfrm>
          <a:prstGeom prst="ellipse">
            <a:avLst/>
          </a:prstGeom>
          <a:solidFill>
            <a:schemeClr val="bg1">
              <a:lumMod val="95000"/>
            </a:schemeClr>
          </a:solidFill>
        </p:spPr>
        <p:txBody>
          <a:bodyPr rtlCol="0" anchor="ctr">
            <a:normAutofit/>
          </a:bodyPr>
          <a:lstStyle>
            <a:lvl1pPr marL="0" indent="0" algn="ctr">
              <a:buNone/>
              <a:defRPr sz="1200" i="1">
                <a:solidFill>
                  <a:schemeClr val="tx1">
                    <a:lumMod val="85000"/>
                    <a:lumOff val="15000"/>
                  </a:schemeClr>
                </a:solidFill>
              </a:defRPr>
            </a:lvl1pPr>
          </a:lstStyle>
          <a:p>
            <a:pPr rtl="0"/>
            <a:r>
              <a:rPr lang="ru-RU" noProof="0"/>
              <a:t>Вставьте значок или изображение</a:t>
            </a:r>
          </a:p>
        </p:txBody>
      </p:sp>
      <p:sp>
        <p:nvSpPr>
          <p:cNvPr id="31" name="Рисунок 34">
            <a:extLst>
              <a:ext uri="{FF2B5EF4-FFF2-40B4-BE49-F238E27FC236}">
                <a16:creationId xmlns:a16="http://schemas.microsoft.com/office/drawing/2014/main" id="{E2951AF1-2CE3-48B5-9CF3-7488DCDF3299}"/>
              </a:ext>
            </a:extLst>
          </p:cNvPr>
          <p:cNvSpPr>
            <a:spLocks noGrp="1"/>
          </p:cNvSpPr>
          <p:nvPr>
            <p:ph type="pic" sz="quarter" idx="27" hasCustomPrompt="1"/>
          </p:nvPr>
        </p:nvSpPr>
        <p:spPr>
          <a:xfrm>
            <a:off x="9914613" y="3598323"/>
            <a:ext cx="972000" cy="972000"/>
          </a:xfrm>
          <a:prstGeom prst="ellipse">
            <a:avLst/>
          </a:prstGeom>
          <a:solidFill>
            <a:schemeClr val="bg1">
              <a:lumMod val="95000"/>
            </a:schemeClr>
          </a:solidFill>
        </p:spPr>
        <p:txBody>
          <a:bodyPr rtlCol="0" anchor="ctr">
            <a:normAutofit/>
          </a:bodyPr>
          <a:lstStyle>
            <a:lvl1pPr marL="0" indent="0" algn="ctr">
              <a:buNone/>
              <a:defRPr sz="1200" i="1">
                <a:solidFill>
                  <a:schemeClr val="tx1">
                    <a:lumMod val="85000"/>
                    <a:lumOff val="15000"/>
                  </a:schemeClr>
                </a:solidFill>
              </a:defRPr>
            </a:lvl1pPr>
          </a:lstStyle>
          <a:p>
            <a:pPr rtl="0"/>
            <a:r>
              <a:rPr lang="ru-RU" noProof="0"/>
              <a:t>Вставьте значок или изображение</a:t>
            </a:r>
          </a:p>
        </p:txBody>
      </p:sp>
    </p:spTree>
    <p:extLst>
      <p:ext uri="{BB962C8B-B14F-4D97-AF65-F5344CB8AC3E}">
        <p14:creationId xmlns:p14="http://schemas.microsoft.com/office/powerpoint/2010/main" val="41879821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Ряд пронумерованных пунктов">
    <p:spTree>
      <p:nvGrpSpPr>
        <p:cNvPr id="1" name=""/>
        <p:cNvGrpSpPr/>
        <p:nvPr/>
      </p:nvGrpSpPr>
      <p:grpSpPr>
        <a:xfrm>
          <a:off x="0" y="0"/>
          <a:ext cx="0" cy="0"/>
          <a:chOff x="0" y="0"/>
          <a:chExt cx="0" cy="0"/>
        </a:xfrm>
      </p:grpSpPr>
      <p:sp>
        <p:nvSpPr>
          <p:cNvPr id="18" name="Прямоугольник 17">
            <a:extLst>
              <a:ext uri="{FF2B5EF4-FFF2-40B4-BE49-F238E27FC236}">
                <a16:creationId xmlns:a16="http://schemas.microsoft.com/office/drawing/2014/main" id="{16C1126B-4E27-49D1-926A-A5CDC562C77C}"/>
              </a:ext>
            </a:extLst>
          </p:cNvPr>
          <p:cNvSpPr/>
          <p:nvPr userDrawn="1"/>
        </p:nvSpPr>
        <p:spPr>
          <a:xfrm>
            <a:off x="0" y="0"/>
            <a:ext cx="48961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ru-RU" noProof="0"/>
          </a:p>
        </p:txBody>
      </p:sp>
      <p:sp>
        <p:nvSpPr>
          <p:cNvPr id="2" name="Заголовок 1"/>
          <p:cNvSpPr>
            <a:spLocks noGrp="1"/>
          </p:cNvSpPr>
          <p:nvPr>
            <p:ph type="title"/>
          </p:nvPr>
        </p:nvSpPr>
        <p:spPr>
          <a:xfrm>
            <a:off x="762000" y="559678"/>
            <a:ext cx="3833906" cy="2221622"/>
          </a:xfrm>
        </p:spPr>
        <p:txBody>
          <a:bodyPr rtlCol="0" anchor="b"/>
          <a:lstStyle/>
          <a:p>
            <a:pPr rtl="0"/>
            <a:r>
              <a:rPr lang="ru-RU" noProof="0"/>
              <a:t>Образец заголовка</a:t>
            </a:r>
          </a:p>
        </p:txBody>
      </p:sp>
      <p:sp>
        <p:nvSpPr>
          <p:cNvPr id="3" name="Объект 2"/>
          <p:cNvSpPr>
            <a:spLocks noGrp="1"/>
          </p:cNvSpPr>
          <p:nvPr>
            <p:ph idx="1" hasCustomPrompt="1"/>
          </p:nvPr>
        </p:nvSpPr>
        <p:spPr>
          <a:xfrm>
            <a:off x="5162550" y="2019300"/>
            <a:ext cx="1944000" cy="2700000"/>
          </a:xfrm>
          <a:gradFill>
            <a:gsLst>
              <a:gs pos="0">
                <a:schemeClr val="accent1">
                  <a:lumMod val="20000"/>
                  <a:lumOff val="80000"/>
                </a:schemeClr>
              </a:gs>
              <a:gs pos="99000">
                <a:schemeClr val="accent1">
                  <a:lumMod val="20000"/>
                  <a:lumOff val="80000"/>
                </a:schemeClr>
              </a:gs>
              <a:gs pos="100000">
                <a:schemeClr val="accent1"/>
              </a:gs>
            </a:gsLst>
            <a:lin ang="5400000" scaled="1"/>
          </a:gradFill>
        </p:spPr>
        <p:txBody>
          <a:bodyPr lIns="0" tIns="1332000" rIns="0" bIns="0" rtlCol="0">
            <a:noAutofit/>
          </a:bodyPr>
          <a:lstStyle>
            <a:lvl1pPr marL="0" indent="0" algn="ctr">
              <a:buNone/>
              <a:defRPr sz="1600"/>
            </a:lvl1pPr>
          </a:lstStyle>
          <a:p>
            <a:pPr lvl="0" rtl="0"/>
            <a:r>
              <a:rPr lang="ru-RU" noProof="0"/>
              <a:t>Описание мероприятия</a:t>
            </a:r>
          </a:p>
        </p:txBody>
      </p:sp>
      <p:sp>
        <p:nvSpPr>
          <p:cNvPr id="4" name="Дата 3"/>
          <p:cNvSpPr>
            <a:spLocks noGrp="1"/>
          </p:cNvSpPr>
          <p:nvPr>
            <p:ph type="dt" sz="half" idx="10"/>
          </p:nvPr>
        </p:nvSpPr>
        <p:spPr/>
        <p:txBody>
          <a:bodyPr rtlCol="0"/>
          <a:lstStyle/>
          <a:p>
            <a:pPr rtl="0"/>
            <a:fld id="{3A42FFDC-E850-4C83-BBCF-3A8D5897ECC9}" type="datetime1">
              <a:rPr lang="ru-RU" noProof="0" smtClean="0"/>
              <a:t>20.03.2021</a:t>
            </a:fld>
            <a:endParaRPr lang="ru-RU" noProof="0"/>
          </a:p>
        </p:txBody>
      </p:sp>
      <p:sp>
        <p:nvSpPr>
          <p:cNvPr id="5" name="Нижний колонтитул 4"/>
          <p:cNvSpPr>
            <a:spLocks noGrp="1"/>
          </p:cNvSpPr>
          <p:nvPr>
            <p:ph type="ftr" sz="quarter" idx="11"/>
          </p:nvPr>
        </p:nvSpPr>
        <p:spPr/>
        <p:txBody>
          <a:bodyPr rtlCol="0"/>
          <a:lstStyle/>
          <a:p>
            <a:pPr rtl="0"/>
            <a:endParaRPr lang="ru-RU" noProof="0"/>
          </a:p>
        </p:txBody>
      </p:sp>
      <p:sp>
        <p:nvSpPr>
          <p:cNvPr id="6" name="Номер слайда 5"/>
          <p:cNvSpPr>
            <a:spLocks noGrp="1"/>
          </p:cNvSpPr>
          <p:nvPr>
            <p:ph type="sldNum" sz="quarter" idx="12"/>
          </p:nvPr>
        </p:nvSpPr>
        <p:spPr/>
        <p:txBody>
          <a:bodyPr rtlCol="0"/>
          <a:lstStyle/>
          <a:p>
            <a:pPr rtl="0"/>
            <a:fld id="{13D2E340-0663-474B-992C-9192B5C45E57}" type="slidenum">
              <a:rPr lang="ru-RU" noProof="0" smtClean="0"/>
              <a:t>‹#›</a:t>
            </a:fld>
            <a:endParaRPr lang="ru-RU" noProof="0"/>
          </a:p>
        </p:txBody>
      </p:sp>
      <p:sp>
        <p:nvSpPr>
          <p:cNvPr id="9" name="Текст 8">
            <a:extLst>
              <a:ext uri="{FF2B5EF4-FFF2-40B4-BE49-F238E27FC236}">
                <a16:creationId xmlns:a16="http://schemas.microsoft.com/office/drawing/2014/main" id="{617748B7-E5B4-4481-8BBD-FA336F544D66}"/>
              </a:ext>
            </a:extLst>
          </p:cNvPr>
          <p:cNvSpPr>
            <a:spLocks noGrp="1"/>
          </p:cNvSpPr>
          <p:nvPr>
            <p:ph type="body" sz="quarter" idx="13" hasCustomPrompt="1"/>
          </p:nvPr>
        </p:nvSpPr>
        <p:spPr>
          <a:xfrm>
            <a:off x="7295806" y="2019300"/>
            <a:ext cx="1943100" cy="2700000"/>
          </a:xfrm>
          <a:gradFill>
            <a:gsLst>
              <a:gs pos="0">
                <a:schemeClr val="accent3">
                  <a:lumMod val="20000"/>
                  <a:lumOff val="80000"/>
                </a:schemeClr>
              </a:gs>
              <a:gs pos="99000">
                <a:schemeClr val="accent3">
                  <a:lumMod val="20000"/>
                  <a:lumOff val="80000"/>
                </a:schemeClr>
              </a:gs>
              <a:gs pos="100000">
                <a:schemeClr val="accent3"/>
              </a:gs>
            </a:gsLst>
            <a:lin ang="5400000" scaled="1"/>
          </a:gradFill>
        </p:spPr>
        <p:txBody>
          <a:bodyPr lIns="0" tIns="1332000" rIns="0" bIns="0" rtlCol="0">
            <a:noAutofit/>
          </a:bodyPr>
          <a:lstStyle>
            <a:lvl1pPr marL="0" indent="0" algn="ctr">
              <a:buNone/>
              <a:defRPr sz="1600"/>
            </a:lvl1pPr>
          </a:lstStyle>
          <a:p>
            <a:pPr lvl="0" rtl="0"/>
            <a:r>
              <a:rPr lang="ru-RU" noProof="0"/>
              <a:t>Описание мероприятия</a:t>
            </a:r>
          </a:p>
        </p:txBody>
      </p:sp>
      <p:sp>
        <p:nvSpPr>
          <p:cNvPr id="11" name="Текст 10">
            <a:extLst>
              <a:ext uri="{FF2B5EF4-FFF2-40B4-BE49-F238E27FC236}">
                <a16:creationId xmlns:a16="http://schemas.microsoft.com/office/drawing/2014/main" id="{47DBBB1B-8761-455D-AD09-0A48C1ED27E0}"/>
              </a:ext>
            </a:extLst>
          </p:cNvPr>
          <p:cNvSpPr>
            <a:spLocks noGrp="1"/>
          </p:cNvSpPr>
          <p:nvPr>
            <p:ph type="body" sz="quarter" idx="14" hasCustomPrompt="1"/>
          </p:nvPr>
        </p:nvSpPr>
        <p:spPr>
          <a:xfrm>
            <a:off x="9428163" y="2019300"/>
            <a:ext cx="1943100" cy="2700000"/>
          </a:xfrm>
          <a:gradFill>
            <a:gsLst>
              <a:gs pos="0">
                <a:schemeClr val="accent5">
                  <a:lumMod val="20000"/>
                  <a:lumOff val="80000"/>
                </a:schemeClr>
              </a:gs>
              <a:gs pos="99000">
                <a:schemeClr val="accent5">
                  <a:lumMod val="20000"/>
                  <a:lumOff val="80000"/>
                </a:schemeClr>
              </a:gs>
              <a:gs pos="100000">
                <a:schemeClr val="accent5"/>
              </a:gs>
            </a:gsLst>
            <a:lin ang="5400000" scaled="1"/>
          </a:gradFill>
        </p:spPr>
        <p:txBody>
          <a:bodyPr lIns="0" tIns="1332000" rIns="0" bIns="0" rtlCol="0">
            <a:noAutofit/>
          </a:bodyPr>
          <a:lstStyle>
            <a:lvl1pPr marL="0" indent="0" algn="ctr">
              <a:buNone/>
              <a:defRPr sz="1600"/>
            </a:lvl1pPr>
          </a:lstStyle>
          <a:p>
            <a:pPr lvl="0" rtl="0"/>
            <a:r>
              <a:rPr lang="ru-RU" noProof="0"/>
              <a:t>Описание мероприятия</a:t>
            </a:r>
          </a:p>
        </p:txBody>
      </p:sp>
      <p:sp>
        <p:nvSpPr>
          <p:cNvPr id="13" name="Текст 12">
            <a:extLst>
              <a:ext uri="{FF2B5EF4-FFF2-40B4-BE49-F238E27FC236}">
                <a16:creationId xmlns:a16="http://schemas.microsoft.com/office/drawing/2014/main" id="{701A7388-8628-470F-82E9-729C86AAFDC5}"/>
              </a:ext>
            </a:extLst>
          </p:cNvPr>
          <p:cNvSpPr>
            <a:spLocks noGrp="1"/>
          </p:cNvSpPr>
          <p:nvPr>
            <p:ph type="body" sz="quarter" idx="15" hasCustomPrompt="1"/>
          </p:nvPr>
        </p:nvSpPr>
        <p:spPr>
          <a:xfrm>
            <a:off x="5720550" y="2324100"/>
            <a:ext cx="828000" cy="828000"/>
          </a:xfrm>
          <a:prstGeom prst="ellipse">
            <a:avLst/>
          </a:prstGeom>
          <a:solidFill>
            <a:schemeClr val="tx1">
              <a:lumMod val="85000"/>
              <a:lumOff val="15000"/>
            </a:schemeClr>
          </a:solidFill>
        </p:spPr>
        <p:txBody>
          <a:bodyPr lIns="0" tIns="0" rIns="0" bIns="0" rtlCol="0" anchor="ctr">
            <a:noAutofit/>
          </a:bodyPr>
          <a:lstStyle>
            <a:lvl1pPr marL="0" indent="0" algn="ctr">
              <a:lnSpc>
                <a:spcPct val="100000"/>
              </a:lnSpc>
              <a:buNone/>
              <a:defRPr sz="2000" i="1">
                <a:solidFill>
                  <a:schemeClr val="bg1"/>
                </a:solidFill>
                <a:latin typeface="+mj-lt"/>
              </a:defRPr>
            </a:lvl1pPr>
          </a:lstStyle>
          <a:p>
            <a:pPr lvl="0" rtl="0"/>
            <a:r>
              <a:rPr lang="ru-RU" noProof="0"/>
              <a:t>1</a:t>
            </a:r>
          </a:p>
        </p:txBody>
      </p:sp>
      <p:sp>
        <p:nvSpPr>
          <p:cNvPr id="15" name="Текст 14">
            <a:extLst>
              <a:ext uri="{FF2B5EF4-FFF2-40B4-BE49-F238E27FC236}">
                <a16:creationId xmlns:a16="http://schemas.microsoft.com/office/drawing/2014/main" id="{CAE5D4FA-2556-4640-8793-063247AA272E}"/>
              </a:ext>
            </a:extLst>
          </p:cNvPr>
          <p:cNvSpPr>
            <a:spLocks noGrp="1"/>
          </p:cNvSpPr>
          <p:nvPr>
            <p:ph type="body" sz="quarter" idx="16" hasCustomPrompt="1"/>
          </p:nvPr>
        </p:nvSpPr>
        <p:spPr>
          <a:xfrm>
            <a:off x="7853356" y="2324100"/>
            <a:ext cx="828000" cy="828000"/>
          </a:xfrm>
          <a:prstGeom prst="ellipse">
            <a:avLst/>
          </a:prstGeom>
          <a:solidFill>
            <a:schemeClr val="tx1">
              <a:lumMod val="85000"/>
              <a:lumOff val="15000"/>
            </a:schemeClr>
          </a:solidFill>
        </p:spPr>
        <p:txBody>
          <a:bodyPr lIns="0" tIns="0" rIns="0" bIns="0" rtlCol="0" anchor="ctr"/>
          <a:lstStyle>
            <a:lvl1pPr marL="0" indent="0" algn="ctr">
              <a:buNone/>
              <a:defRPr i="1">
                <a:solidFill>
                  <a:schemeClr val="bg1"/>
                </a:solidFill>
                <a:latin typeface="+mj-lt"/>
              </a:defRPr>
            </a:lvl1pPr>
          </a:lstStyle>
          <a:p>
            <a:pPr lvl="0" rtl="0"/>
            <a:r>
              <a:rPr lang="ru-RU" noProof="0"/>
              <a:t>2</a:t>
            </a:r>
          </a:p>
        </p:txBody>
      </p:sp>
      <p:sp>
        <p:nvSpPr>
          <p:cNvPr id="17" name="Текст 16">
            <a:extLst>
              <a:ext uri="{FF2B5EF4-FFF2-40B4-BE49-F238E27FC236}">
                <a16:creationId xmlns:a16="http://schemas.microsoft.com/office/drawing/2014/main" id="{8379251E-EDF2-4AC5-AB5B-C1FD66A9D6F3}"/>
              </a:ext>
            </a:extLst>
          </p:cNvPr>
          <p:cNvSpPr>
            <a:spLocks noGrp="1"/>
          </p:cNvSpPr>
          <p:nvPr>
            <p:ph type="body" sz="quarter" idx="17" hasCustomPrompt="1"/>
          </p:nvPr>
        </p:nvSpPr>
        <p:spPr>
          <a:xfrm>
            <a:off x="9985713" y="2324100"/>
            <a:ext cx="828000" cy="828000"/>
          </a:xfrm>
          <a:prstGeom prst="ellipse">
            <a:avLst/>
          </a:prstGeom>
          <a:solidFill>
            <a:schemeClr val="tx1">
              <a:lumMod val="85000"/>
              <a:lumOff val="15000"/>
            </a:schemeClr>
          </a:solidFill>
        </p:spPr>
        <p:txBody>
          <a:bodyPr lIns="0" tIns="0" rIns="0" bIns="0" rtlCol="0" anchor="ctr"/>
          <a:lstStyle>
            <a:lvl1pPr marL="0" indent="0" algn="ctr">
              <a:buNone/>
              <a:defRPr i="1">
                <a:solidFill>
                  <a:schemeClr val="bg1"/>
                </a:solidFill>
                <a:latin typeface="+mj-lt"/>
              </a:defRPr>
            </a:lvl1pPr>
          </a:lstStyle>
          <a:p>
            <a:pPr lvl="0" rtl="0"/>
            <a:r>
              <a:rPr lang="ru-RU" noProof="0"/>
              <a:t>3</a:t>
            </a:r>
          </a:p>
        </p:txBody>
      </p:sp>
      <p:sp>
        <p:nvSpPr>
          <p:cNvPr id="20" name="Текст 19">
            <a:extLst>
              <a:ext uri="{FF2B5EF4-FFF2-40B4-BE49-F238E27FC236}">
                <a16:creationId xmlns:a16="http://schemas.microsoft.com/office/drawing/2014/main" id="{66A1A72B-59FA-4D91-8267-669EAAD44565}"/>
              </a:ext>
            </a:extLst>
          </p:cNvPr>
          <p:cNvSpPr>
            <a:spLocks noGrp="1"/>
          </p:cNvSpPr>
          <p:nvPr>
            <p:ph type="body" sz="quarter" idx="18" hasCustomPrompt="1"/>
          </p:nvPr>
        </p:nvSpPr>
        <p:spPr>
          <a:xfrm>
            <a:off x="762000" y="2895600"/>
            <a:ext cx="3842550" cy="2855913"/>
          </a:xfrm>
        </p:spPr>
        <p:txBody>
          <a:bodyPr rtlCol="0"/>
          <a:lstStyle>
            <a:lvl1pPr marL="0" indent="0" algn="r">
              <a:buNone/>
              <a:defRPr/>
            </a:lvl1pPr>
            <a:lvl2pPr marL="402336" indent="0" algn="r">
              <a:buNone/>
              <a:defRPr/>
            </a:lvl2pPr>
            <a:lvl3pPr marL="859536" indent="0" algn="r">
              <a:buNone/>
              <a:defRPr/>
            </a:lvl3pPr>
            <a:lvl4pPr marL="1316736" indent="0" algn="r">
              <a:buNone/>
              <a:defRPr/>
            </a:lvl4pPr>
            <a:lvl5pPr marL="1773936" indent="0" algn="r">
              <a:buNone/>
              <a:defRPr/>
            </a:lvl5pPr>
          </a:lstStyle>
          <a:p>
            <a:pPr lvl="0" rtl="0"/>
            <a:r>
              <a:rPr lang="ru-RU" noProof="0"/>
              <a:t>Поместите здесь подзаголовок</a:t>
            </a:r>
          </a:p>
        </p:txBody>
      </p:sp>
      <p:cxnSp>
        <p:nvCxnSpPr>
          <p:cNvPr id="21" name="Прямая соединительная линия 20" title="Горизонтальная линейка">
            <a:extLst>
              <a:ext uri="{FF2B5EF4-FFF2-40B4-BE49-F238E27FC236}">
                <a16:creationId xmlns:a16="http://schemas.microsoft.com/office/drawing/2014/main" id="{D75086F1-E157-4A98-93DB-478F34A1158E}"/>
              </a:ext>
            </a:extLst>
          </p:cNvPr>
          <p:cNvCxnSpPr/>
          <p:nvPr userDrawn="1"/>
        </p:nvCxnSpPr>
        <p:spPr>
          <a:xfrm>
            <a:off x="0" y="6199730"/>
            <a:ext cx="4495800"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013160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Только заголовок и подзаголовок">
    <p:spTree>
      <p:nvGrpSpPr>
        <p:cNvPr id="1" name=""/>
        <p:cNvGrpSpPr/>
        <p:nvPr/>
      </p:nvGrpSpPr>
      <p:grpSpPr>
        <a:xfrm>
          <a:off x="0" y="0"/>
          <a:ext cx="0" cy="0"/>
          <a:chOff x="0" y="0"/>
          <a:chExt cx="0" cy="0"/>
        </a:xfrm>
      </p:grpSpPr>
      <p:sp>
        <p:nvSpPr>
          <p:cNvPr id="18" name="Прямоугольник 17">
            <a:extLst>
              <a:ext uri="{FF2B5EF4-FFF2-40B4-BE49-F238E27FC236}">
                <a16:creationId xmlns:a16="http://schemas.microsoft.com/office/drawing/2014/main" id="{16C1126B-4E27-49D1-926A-A5CDC562C77C}"/>
              </a:ext>
            </a:extLst>
          </p:cNvPr>
          <p:cNvSpPr/>
          <p:nvPr userDrawn="1"/>
        </p:nvSpPr>
        <p:spPr>
          <a:xfrm>
            <a:off x="0" y="0"/>
            <a:ext cx="4896195"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ru-RU" noProof="0"/>
          </a:p>
        </p:txBody>
      </p:sp>
      <p:sp>
        <p:nvSpPr>
          <p:cNvPr id="2" name="Заголовок 1"/>
          <p:cNvSpPr>
            <a:spLocks noGrp="1"/>
          </p:cNvSpPr>
          <p:nvPr>
            <p:ph type="title"/>
          </p:nvPr>
        </p:nvSpPr>
        <p:spPr>
          <a:xfrm>
            <a:off x="762000" y="559678"/>
            <a:ext cx="3833906" cy="2221622"/>
          </a:xfrm>
        </p:spPr>
        <p:txBody>
          <a:bodyPr rtlCol="0" anchor="b"/>
          <a:lstStyle>
            <a:lvl1pPr>
              <a:defRPr>
                <a:solidFill>
                  <a:schemeClr val="bg1"/>
                </a:solidFill>
              </a:defRPr>
            </a:lvl1pPr>
          </a:lstStyle>
          <a:p>
            <a:pPr rtl="0"/>
            <a:r>
              <a:rPr lang="ru-RU" noProof="0"/>
              <a:t>Образец заголовка</a:t>
            </a:r>
          </a:p>
        </p:txBody>
      </p:sp>
      <p:sp>
        <p:nvSpPr>
          <p:cNvPr id="4" name="Дата 3"/>
          <p:cNvSpPr>
            <a:spLocks noGrp="1"/>
          </p:cNvSpPr>
          <p:nvPr>
            <p:ph type="dt" sz="half" idx="10"/>
          </p:nvPr>
        </p:nvSpPr>
        <p:spPr/>
        <p:txBody>
          <a:bodyPr rtlCol="0"/>
          <a:lstStyle>
            <a:lvl1pPr>
              <a:defRPr>
                <a:solidFill>
                  <a:schemeClr val="bg1"/>
                </a:solidFill>
              </a:defRPr>
            </a:lvl1pPr>
          </a:lstStyle>
          <a:p>
            <a:pPr rtl="0"/>
            <a:fld id="{12527CD7-EF91-473D-B332-17963C2378AA}" type="datetime1">
              <a:rPr lang="ru-RU" noProof="0" smtClean="0"/>
              <a:t>20.03.2021</a:t>
            </a:fld>
            <a:endParaRPr lang="ru-RU" noProof="0"/>
          </a:p>
        </p:txBody>
      </p:sp>
      <p:sp>
        <p:nvSpPr>
          <p:cNvPr id="5" name="Нижний колонтитул 4"/>
          <p:cNvSpPr>
            <a:spLocks noGrp="1"/>
          </p:cNvSpPr>
          <p:nvPr>
            <p:ph type="ftr" sz="quarter" idx="11"/>
          </p:nvPr>
        </p:nvSpPr>
        <p:spPr/>
        <p:txBody>
          <a:bodyPr rtlCol="0"/>
          <a:lstStyle>
            <a:lvl1pPr>
              <a:defRPr>
                <a:solidFill>
                  <a:schemeClr val="bg1"/>
                </a:solidFill>
              </a:defRPr>
            </a:lvl1pPr>
          </a:lstStyle>
          <a:p>
            <a:pPr rtl="0"/>
            <a:endParaRPr lang="ru-RU" noProof="0"/>
          </a:p>
        </p:txBody>
      </p:sp>
      <p:sp>
        <p:nvSpPr>
          <p:cNvPr id="6" name="Номер слайда 5"/>
          <p:cNvSpPr>
            <a:spLocks noGrp="1"/>
          </p:cNvSpPr>
          <p:nvPr>
            <p:ph type="sldNum" sz="quarter" idx="12"/>
          </p:nvPr>
        </p:nvSpPr>
        <p:spPr/>
        <p:txBody>
          <a:bodyPr rtlCol="0"/>
          <a:lstStyle/>
          <a:p>
            <a:pPr rtl="0"/>
            <a:fld id="{13D2E340-0663-474B-992C-9192B5C45E57}" type="slidenum">
              <a:rPr lang="ru-RU" noProof="0" smtClean="0"/>
              <a:t>‹#›</a:t>
            </a:fld>
            <a:endParaRPr lang="ru-RU" noProof="0"/>
          </a:p>
        </p:txBody>
      </p:sp>
      <p:sp>
        <p:nvSpPr>
          <p:cNvPr id="20" name="Текст 19">
            <a:extLst>
              <a:ext uri="{FF2B5EF4-FFF2-40B4-BE49-F238E27FC236}">
                <a16:creationId xmlns:a16="http://schemas.microsoft.com/office/drawing/2014/main" id="{66A1A72B-59FA-4D91-8267-669EAAD44565}"/>
              </a:ext>
            </a:extLst>
          </p:cNvPr>
          <p:cNvSpPr>
            <a:spLocks noGrp="1"/>
          </p:cNvSpPr>
          <p:nvPr>
            <p:ph type="body" sz="quarter" idx="18" hasCustomPrompt="1"/>
          </p:nvPr>
        </p:nvSpPr>
        <p:spPr>
          <a:xfrm>
            <a:off x="762000" y="2895600"/>
            <a:ext cx="3842550" cy="2855913"/>
          </a:xfrm>
        </p:spPr>
        <p:txBody>
          <a:bodyPr rtlCol="0"/>
          <a:lstStyle>
            <a:lvl1pPr marL="0" indent="0" algn="r">
              <a:buNone/>
              <a:defRPr>
                <a:solidFill>
                  <a:schemeClr val="bg1"/>
                </a:solidFill>
              </a:defRPr>
            </a:lvl1pPr>
            <a:lvl2pPr marL="402336" indent="0" algn="r">
              <a:buNone/>
              <a:defRPr/>
            </a:lvl2pPr>
            <a:lvl3pPr marL="859536" indent="0" algn="r">
              <a:buNone/>
              <a:defRPr/>
            </a:lvl3pPr>
            <a:lvl4pPr marL="1316736" indent="0" algn="r">
              <a:buNone/>
              <a:defRPr/>
            </a:lvl4pPr>
            <a:lvl5pPr marL="1773936" indent="0" algn="r">
              <a:buNone/>
              <a:defRPr/>
            </a:lvl5pPr>
          </a:lstStyle>
          <a:p>
            <a:pPr lvl="0" rtl="0"/>
            <a:r>
              <a:rPr lang="ru-RU" noProof="0"/>
              <a:t>Поместите здесь подзаголовок</a:t>
            </a:r>
          </a:p>
        </p:txBody>
      </p:sp>
      <p:cxnSp>
        <p:nvCxnSpPr>
          <p:cNvPr id="21" name="Прямая соединительная линия 20" title="Горизонтальная линейка">
            <a:extLst>
              <a:ext uri="{FF2B5EF4-FFF2-40B4-BE49-F238E27FC236}">
                <a16:creationId xmlns:a16="http://schemas.microsoft.com/office/drawing/2014/main" id="{D75086F1-E157-4A98-93DB-478F34A1158E}"/>
              </a:ext>
            </a:extLst>
          </p:cNvPr>
          <p:cNvCxnSpPr/>
          <p:nvPr userDrawn="1"/>
        </p:nvCxnSpPr>
        <p:spPr>
          <a:xfrm>
            <a:off x="0" y="6199730"/>
            <a:ext cx="4495800"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239142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6 пунктов с изображениями или значками">
    <p:bg>
      <p:bgPr>
        <a:solidFill>
          <a:schemeClr val="bg2"/>
        </a:solidFill>
        <a:effectLst/>
      </p:bgPr>
    </p:bg>
    <p:spTree>
      <p:nvGrpSpPr>
        <p:cNvPr id="1" name=""/>
        <p:cNvGrpSpPr/>
        <p:nvPr/>
      </p:nvGrpSpPr>
      <p:grpSpPr>
        <a:xfrm>
          <a:off x="0" y="0"/>
          <a:ext cx="0" cy="0"/>
          <a:chOff x="0" y="0"/>
          <a:chExt cx="0" cy="0"/>
        </a:xfrm>
      </p:grpSpPr>
      <p:sp>
        <p:nvSpPr>
          <p:cNvPr id="9" name="Полилиния 6" title="Фигура номера страницы">
            <a:extLst>
              <a:ext uri="{FF2B5EF4-FFF2-40B4-BE49-F238E27FC236}">
                <a16:creationId xmlns:a16="http://schemas.microsoft.com/office/drawing/2014/main" id="{4C028BF1-8F7F-4E8E-9D47-05D46323E336}"/>
              </a:ext>
            </a:extLst>
          </p:cNvPr>
          <p:cNvSpPr/>
          <p:nvPr userDrawn="1"/>
        </p:nvSpPr>
        <p:spPr bwMode="auto">
          <a:xfrm>
            <a:off x="11784011" y="5380580"/>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solidFill>
          <a:ln w="0">
            <a:noFill/>
            <a:prstDash val="solid"/>
            <a:round/>
            <a:headEnd/>
            <a:tailEnd/>
          </a:ln>
        </p:spPr>
      </p:sp>
      <p:sp>
        <p:nvSpPr>
          <p:cNvPr id="18" name="Прямоугольник 17">
            <a:extLst>
              <a:ext uri="{FF2B5EF4-FFF2-40B4-BE49-F238E27FC236}">
                <a16:creationId xmlns:a16="http://schemas.microsoft.com/office/drawing/2014/main" id="{16C1126B-4E27-49D1-926A-A5CDC562C77C}"/>
              </a:ext>
            </a:extLst>
          </p:cNvPr>
          <p:cNvSpPr/>
          <p:nvPr userDrawn="1"/>
        </p:nvSpPr>
        <p:spPr>
          <a:xfrm>
            <a:off x="0" y="0"/>
            <a:ext cx="4896195"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ru-RU" noProof="0"/>
          </a:p>
        </p:txBody>
      </p:sp>
      <p:sp>
        <p:nvSpPr>
          <p:cNvPr id="2" name="Заголовок 1"/>
          <p:cNvSpPr>
            <a:spLocks noGrp="1"/>
          </p:cNvSpPr>
          <p:nvPr>
            <p:ph type="title"/>
          </p:nvPr>
        </p:nvSpPr>
        <p:spPr>
          <a:xfrm>
            <a:off x="762000" y="559678"/>
            <a:ext cx="3833906" cy="2221622"/>
          </a:xfrm>
        </p:spPr>
        <p:txBody>
          <a:bodyPr rtlCol="0" anchor="b"/>
          <a:lstStyle>
            <a:lvl1pPr>
              <a:defRPr>
                <a:solidFill>
                  <a:schemeClr val="bg1"/>
                </a:solidFill>
              </a:defRPr>
            </a:lvl1pPr>
          </a:lstStyle>
          <a:p>
            <a:pPr rtl="0"/>
            <a:r>
              <a:rPr lang="ru-RU" noProof="0"/>
              <a:t>Образец заголовка</a:t>
            </a:r>
          </a:p>
        </p:txBody>
      </p:sp>
      <p:sp>
        <p:nvSpPr>
          <p:cNvPr id="4" name="Дата 3"/>
          <p:cNvSpPr>
            <a:spLocks noGrp="1"/>
          </p:cNvSpPr>
          <p:nvPr>
            <p:ph type="dt" sz="half" idx="10"/>
          </p:nvPr>
        </p:nvSpPr>
        <p:spPr/>
        <p:txBody>
          <a:bodyPr rtlCol="0"/>
          <a:lstStyle>
            <a:lvl1pPr>
              <a:defRPr>
                <a:solidFill>
                  <a:schemeClr val="bg1"/>
                </a:solidFill>
              </a:defRPr>
            </a:lvl1pPr>
          </a:lstStyle>
          <a:p>
            <a:pPr rtl="0"/>
            <a:fld id="{B2999403-2FA3-46FA-A6CD-243D00F08AF5}" type="datetime1">
              <a:rPr lang="ru-RU" noProof="0" smtClean="0"/>
              <a:t>20.03.2021</a:t>
            </a:fld>
            <a:endParaRPr lang="ru-RU" noProof="0"/>
          </a:p>
        </p:txBody>
      </p:sp>
      <p:sp>
        <p:nvSpPr>
          <p:cNvPr id="5" name="Нижний колонтитул 4"/>
          <p:cNvSpPr>
            <a:spLocks noGrp="1"/>
          </p:cNvSpPr>
          <p:nvPr>
            <p:ph type="ftr" sz="quarter" idx="11"/>
          </p:nvPr>
        </p:nvSpPr>
        <p:spPr/>
        <p:txBody>
          <a:bodyPr rtlCol="0"/>
          <a:lstStyle>
            <a:lvl1pPr>
              <a:defRPr>
                <a:solidFill>
                  <a:schemeClr val="bg1"/>
                </a:solidFill>
              </a:defRPr>
            </a:lvl1pPr>
          </a:lstStyle>
          <a:p>
            <a:pPr rtl="0"/>
            <a:endParaRPr lang="ru-RU" noProof="0"/>
          </a:p>
        </p:txBody>
      </p:sp>
      <p:sp>
        <p:nvSpPr>
          <p:cNvPr id="6" name="Номер слайда 5"/>
          <p:cNvSpPr>
            <a:spLocks noGrp="1"/>
          </p:cNvSpPr>
          <p:nvPr>
            <p:ph type="sldNum" sz="quarter" idx="12"/>
          </p:nvPr>
        </p:nvSpPr>
        <p:spPr/>
        <p:txBody>
          <a:bodyPr rtlCol="0"/>
          <a:lstStyle/>
          <a:p>
            <a:pPr rtl="0"/>
            <a:fld id="{13D2E340-0663-474B-992C-9192B5C45E57}" type="slidenum">
              <a:rPr lang="ru-RU" noProof="0" smtClean="0"/>
              <a:t>‹#›</a:t>
            </a:fld>
            <a:endParaRPr lang="ru-RU" noProof="0"/>
          </a:p>
        </p:txBody>
      </p:sp>
      <p:sp>
        <p:nvSpPr>
          <p:cNvPr id="20" name="Текст 19">
            <a:extLst>
              <a:ext uri="{FF2B5EF4-FFF2-40B4-BE49-F238E27FC236}">
                <a16:creationId xmlns:a16="http://schemas.microsoft.com/office/drawing/2014/main" id="{66A1A72B-59FA-4D91-8267-669EAAD44565}"/>
              </a:ext>
            </a:extLst>
          </p:cNvPr>
          <p:cNvSpPr>
            <a:spLocks noGrp="1"/>
          </p:cNvSpPr>
          <p:nvPr>
            <p:ph type="body" sz="quarter" idx="18" hasCustomPrompt="1"/>
          </p:nvPr>
        </p:nvSpPr>
        <p:spPr>
          <a:xfrm>
            <a:off x="762000" y="2895600"/>
            <a:ext cx="3842550" cy="2855913"/>
          </a:xfrm>
        </p:spPr>
        <p:txBody>
          <a:bodyPr rtlCol="0"/>
          <a:lstStyle>
            <a:lvl1pPr marL="0" indent="0" algn="r">
              <a:buNone/>
              <a:defRPr>
                <a:solidFill>
                  <a:schemeClr val="bg1"/>
                </a:solidFill>
              </a:defRPr>
            </a:lvl1pPr>
            <a:lvl2pPr marL="402336" indent="0" algn="r">
              <a:buNone/>
              <a:defRPr/>
            </a:lvl2pPr>
            <a:lvl3pPr marL="859536" indent="0" algn="r">
              <a:buNone/>
              <a:defRPr/>
            </a:lvl3pPr>
            <a:lvl4pPr marL="1316736" indent="0" algn="r">
              <a:buNone/>
              <a:defRPr/>
            </a:lvl4pPr>
            <a:lvl5pPr marL="1773936" indent="0" algn="r">
              <a:buNone/>
              <a:defRPr/>
            </a:lvl5pPr>
          </a:lstStyle>
          <a:p>
            <a:pPr lvl="0" rtl="0"/>
            <a:r>
              <a:rPr lang="ru-RU" noProof="0"/>
              <a:t>Поместите здесь подзаголовок</a:t>
            </a:r>
          </a:p>
        </p:txBody>
      </p:sp>
      <p:cxnSp>
        <p:nvCxnSpPr>
          <p:cNvPr id="21" name="Прямая соединительная линия 20" title="Горизонтальная линейка">
            <a:extLst>
              <a:ext uri="{FF2B5EF4-FFF2-40B4-BE49-F238E27FC236}">
                <a16:creationId xmlns:a16="http://schemas.microsoft.com/office/drawing/2014/main" id="{D75086F1-E157-4A98-93DB-478F34A1158E}"/>
              </a:ext>
            </a:extLst>
          </p:cNvPr>
          <p:cNvCxnSpPr/>
          <p:nvPr userDrawn="1"/>
        </p:nvCxnSpPr>
        <p:spPr>
          <a:xfrm>
            <a:off x="0" y="6199730"/>
            <a:ext cx="4495800"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Объект 2">
            <a:extLst>
              <a:ext uri="{FF2B5EF4-FFF2-40B4-BE49-F238E27FC236}">
                <a16:creationId xmlns:a16="http://schemas.microsoft.com/office/drawing/2014/main" id="{5D7203A2-76F7-4D98-BFEB-C48DDC3E5C6C}"/>
              </a:ext>
            </a:extLst>
          </p:cNvPr>
          <p:cNvSpPr>
            <a:spLocks noGrp="1"/>
          </p:cNvSpPr>
          <p:nvPr>
            <p:ph idx="1" hasCustomPrompt="1"/>
          </p:nvPr>
        </p:nvSpPr>
        <p:spPr>
          <a:xfrm>
            <a:off x="5162550" y="559678"/>
            <a:ext cx="1944000" cy="2700000"/>
          </a:xfrm>
          <a:solidFill>
            <a:schemeClr val="bg1"/>
          </a:solidFill>
        </p:spPr>
        <p:txBody>
          <a:bodyPr lIns="0" tIns="1332000" rIns="0" bIns="0" rtlCol="0">
            <a:normAutofit/>
          </a:bodyPr>
          <a:lstStyle>
            <a:lvl1pPr marL="0" indent="0" algn="ctr">
              <a:buNone/>
              <a:defRPr sz="1600">
                <a:solidFill>
                  <a:schemeClr val="tx1">
                    <a:lumMod val="85000"/>
                    <a:lumOff val="15000"/>
                  </a:schemeClr>
                </a:solidFill>
              </a:defRPr>
            </a:lvl1pPr>
          </a:lstStyle>
          <a:p>
            <a:pPr lvl="0" rtl="0"/>
            <a:r>
              <a:rPr lang="ru-RU" noProof="0"/>
              <a:t>Описание пункта</a:t>
            </a:r>
          </a:p>
        </p:txBody>
      </p:sp>
      <p:sp>
        <p:nvSpPr>
          <p:cNvPr id="11" name="Текст 8">
            <a:extLst>
              <a:ext uri="{FF2B5EF4-FFF2-40B4-BE49-F238E27FC236}">
                <a16:creationId xmlns:a16="http://schemas.microsoft.com/office/drawing/2014/main" id="{333FF03C-99D8-472E-A74F-87D3B5A5696D}"/>
              </a:ext>
            </a:extLst>
          </p:cNvPr>
          <p:cNvSpPr>
            <a:spLocks noGrp="1"/>
          </p:cNvSpPr>
          <p:nvPr>
            <p:ph type="body" sz="quarter" idx="13" hasCustomPrompt="1"/>
          </p:nvPr>
        </p:nvSpPr>
        <p:spPr>
          <a:xfrm>
            <a:off x="7295581" y="559678"/>
            <a:ext cx="1944000" cy="2700000"/>
          </a:xfrm>
          <a:solidFill>
            <a:schemeClr val="bg1"/>
          </a:solidFill>
        </p:spPr>
        <p:txBody>
          <a:bodyPr lIns="0" tIns="1332000" rIns="0" bIns="0" rtlCol="0">
            <a:normAutofit/>
          </a:bodyPr>
          <a:lstStyle>
            <a:lvl1pPr marL="0" indent="0" algn="ctr">
              <a:buNone/>
              <a:defRPr sz="1600">
                <a:solidFill>
                  <a:schemeClr val="tx1">
                    <a:lumMod val="85000"/>
                    <a:lumOff val="15000"/>
                  </a:schemeClr>
                </a:solidFill>
              </a:defRPr>
            </a:lvl1pPr>
          </a:lstStyle>
          <a:p>
            <a:pPr lvl="0" rtl="0"/>
            <a:r>
              <a:rPr lang="ru-RU" noProof="0"/>
              <a:t>Описание пункта</a:t>
            </a:r>
          </a:p>
        </p:txBody>
      </p:sp>
      <p:sp>
        <p:nvSpPr>
          <p:cNvPr id="12" name="Текст 10">
            <a:extLst>
              <a:ext uri="{FF2B5EF4-FFF2-40B4-BE49-F238E27FC236}">
                <a16:creationId xmlns:a16="http://schemas.microsoft.com/office/drawing/2014/main" id="{982C482D-2EED-4942-A5D4-D8A794C2486A}"/>
              </a:ext>
            </a:extLst>
          </p:cNvPr>
          <p:cNvSpPr>
            <a:spLocks noGrp="1"/>
          </p:cNvSpPr>
          <p:nvPr>
            <p:ph type="body" sz="quarter" idx="14" hasCustomPrompt="1"/>
          </p:nvPr>
        </p:nvSpPr>
        <p:spPr>
          <a:xfrm>
            <a:off x="9428613" y="559678"/>
            <a:ext cx="1944000" cy="2700000"/>
          </a:xfrm>
          <a:solidFill>
            <a:schemeClr val="bg1"/>
          </a:solidFill>
        </p:spPr>
        <p:txBody>
          <a:bodyPr lIns="0" tIns="1332000" rIns="0" bIns="0" rtlCol="0">
            <a:normAutofit/>
          </a:bodyPr>
          <a:lstStyle>
            <a:lvl1pPr marL="0" indent="0" algn="ctr">
              <a:buNone/>
              <a:defRPr sz="1600">
                <a:solidFill>
                  <a:schemeClr val="tx1">
                    <a:lumMod val="85000"/>
                    <a:lumOff val="15000"/>
                  </a:schemeClr>
                </a:solidFill>
              </a:defRPr>
            </a:lvl1pPr>
          </a:lstStyle>
          <a:p>
            <a:pPr lvl="0" rtl="0"/>
            <a:r>
              <a:rPr lang="ru-RU" noProof="0"/>
              <a:t>Описание пункта</a:t>
            </a:r>
          </a:p>
        </p:txBody>
      </p:sp>
      <p:sp>
        <p:nvSpPr>
          <p:cNvPr id="7" name="Текст 6">
            <a:extLst>
              <a:ext uri="{FF2B5EF4-FFF2-40B4-BE49-F238E27FC236}">
                <a16:creationId xmlns:a16="http://schemas.microsoft.com/office/drawing/2014/main" id="{51D4C5CB-E26D-42D3-B242-792D37C5074D}"/>
              </a:ext>
            </a:extLst>
          </p:cNvPr>
          <p:cNvSpPr>
            <a:spLocks noGrp="1"/>
          </p:cNvSpPr>
          <p:nvPr>
            <p:ph type="body" sz="quarter" idx="19" hasCustomPrompt="1"/>
          </p:nvPr>
        </p:nvSpPr>
        <p:spPr>
          <a:xfrm>
            <a:off x="5162550" y="3429000"/>
            <a:ext cx="1944000" cy="2700000"/>
          </a:xfrm>
          <a:solidFill>
            <a:schemeClr val="bg1"/>
          </a:solidFill>
        </p:spPr>
        <p:txBody>
          <a:bodyPr lIns="0" tIns="1332000" rIns="0" bIns="0" rtlCol="0"/>
          <a:lstStyle>
            <a:lvl1pPr marL="0" indent="0" algn="ctr">
              <a:buNone/>
              <a:defRPr sz="1600">
                <a:solidFill>
                  <a:schemeClr val="tx1">
                    <a:lumMod val="85000"/>
                    <a:lumOff val="15000"/>
                  </a:schemeClr>
                </a:solidFill>
              </a:defRPr>
            </a:lvl1pPr>
          </a:lstStyle>
          <a:p>
            <a:pPr lvl="0" rtl="0"/>
            <a:r>
              <a:rPr lang="ru-RU" noProof="0"/>
              <a:t>Описание пункта</a:t>
            </a:r>
          </a:p>
        </p:txBody>
      </p:sp>
      <p:sp>
        <p:nvSpPr>
          <p:cNvPr id="16" name="Текст 15">
            <a:extLst>
              <a:ext uri="{FF2B5EF4-FFF2-40B4-BE49-F238E27FC236}">
                <a16:creationId xmlns:a16="http://schemas.microsoft.com/office/drawing/2014/main" id="{8F1F9D8C-5E2A-414E-9E1D-AB7DF4824DB3}"/>
              </a:ext>
            </a:extLst>
          </p:cNvPr>
          <p:cNvSpPr>
            <a:spLocks noGrp="1"/>
          </p:cNvSpPr>
          <p:nvPr>
            <p:ph type="body" sz="quarter" idx="20" hasCustomPrompt="1"/>
          </p:nvPr>
        </p:nvSpPr>
        <p:spPr>
          <a:xfrm>
            <a:off x="7295356" y="3429000"/>
            <a:ext cx="1944000" cy="2700000"/>
          </a:xfrm>
          <a:solidFill>
            <a:schemeClr val="bg1"/>
          </a:solidFill>
        </p:spPr>
        <p:txBody>
          <a:bodyPr lIns="0" tIns="1332000" rIns="0" bIns="0" rtlCol="0">
            <a:normAutofit/>
          </a:bodyPr>
          <a:lstStyle>
            <a:lvl1pPr marL="0" indent="0" algn="ctr">
              <a:buNone/>
              <a:defRPr sz="1600">
                <a:solidFill>
                  <a:schemeClr val="tx1">
                    <a:lumMod val="85000"/>
                    <a:lumOff val="15000"/>
                  </a:schemeClr>
                </a:solidFill>
              </a:defRPr>
            </a:lvl1pPr>
          </a:lstStyle>
          <a:p>
            <a:pPr lvl="0" rtl="0"/>
            <a:r>
              <a:rPr lang="ru-RU" noProof="0"/>
              <a:t>Описание пункта</a:t>
            </a:r>
          </a:p>
        </p:txBody>
      </p:sp>
      <p:sp>
        <p:nvSpPr>
          <p:cNvPr id="19" name="Текст 18">
            <a:extLst>
              <a:ext uri="{FF2B5EF4-FFF2-40B4-BE49-F238E27FC236}">
                <a16:creationId xmlns:a16="http://schemas.microsoft.com/office/drawing/2014/main" id="{571AC612-4E8C-42E2-88EB-DB98E2791D0C}"/>
              </a:ext>
            </a:extLst>
          </p:cNvPr>
          <p:cNvSpPr>
            <a:spLocks noGrp="1"/>
          </p:cNvSpPr>
          <p:nvPr>
            <p:ph type="body" sz="quarter" idx="21" hasCustomPrompt="1"/>
          </p:nvPr>
        </p:nvSpPr>
        <p:spPr>
          <a:xfrm>
            <a:off x="9428163" y="3429000"/>
            <a:ext cx="1944000" cy="2700000"/>
          </a:xfrm>
          <a:solidFill>
            <a:schemeClr val="bg1"/>
          </a:solidFill>
        </p:spPr>
        <p:txBody>
          <a:bodyPr lIns="0" tIns="1332000" rIns="0" bIns="0" rtlCol="0">
            <a:normAutofit/>
          </a:bodyPr>
          <a:lstStyle>
            <a:lvl1pPr marL="0" indent="0" algn="ctr">
              <a:buNone/>
              <a:defRPr sz="1600">
                <a:solidFill>
                  <a:schemeClr val="tx1">
                    <a:lumMod val="85000"/>
                    <a:lumOff val="15000"/>
                  </a:schemeClr>
                </a:solidFill>
              </a:defRPr>
            </a:lvl1pPr>
          </a:lstStyle>
          <a:p>
            <a:pPr lvl="0" rtl="0"/>
            <a:r>
              <a:rPr lang="ru-RU" noProof="0"/>
              <a:t>Описание пункта</a:t>
            </a:r>
          </a:p>
        </p:txBody>
      </p:sp>
      <p:sp>
        <p:nvSpPr>
          <p:cNvPr id="23" name="Рисунок 22">
            <a:extLst>
              <a:ext uri="{FF2B5EF4-FFF2-40B4-BE49-F238E27FC236}">
                <a16:creationId xmlns:a16="http://schemas.microsoft.com/office/drawing/2014/main" id="{2AA95DF8-549D-4CA3-8E1A-D2DEB8CF4608}"/>
              </a:ext>
            </a:extLst>
          </p:cNvPr>
          <p:cNvSpPr>
            <a:spLocks noGrp="1"/>
          </p:cNvSpPr>
          <p:nvPr>
            <p:ph type="pic" sz="quarter" idx="22" hasCustomPrompt="1"/>
          </p:nvPr>
        </p:nvSpPr>
        <p:spPr>
          <a:xfrm>
            <a:off x="5648550" y="729000"/>
            <a:ext cx="972000" cy="972000"/>
          </a:xfrm>
          <a:prstGeom prst="ellipse">
            <a:avLst/>
          </a:prstGeom>
          <a:solidFill>
            <a:schemeClr val="bg1">
              <a:lumMod val="95000"/>
            </a:schemeClr>
          </a:solidFill>
        </p:spPr>
        <p:txBody>
          <a:bodyPr rtlCol="0" anchor="ctr">
            <a:normAutofit/>
          </a:bodyPr>
          <a:lstStyle>
            <a:lvl1pPr marL="0" indent="0" algn="ctr">
              <a:buNone/>
              <a:defRPr sz="1200" i="1">
                <a:solidFill>
                  <a:schemeClr val="tx1">
                    <a:lumMod val="85000"/>
                    <a:lumOff val="15000"/>
                  </a:schemeClr>
                </a:solidFill>
              </a:defRPr>
            </a:lvl1pPr>
          </a:lstStyle>
          <a:p>
            <a:pPr rtl="0"/>
            <a:r>
              <a:rPr lang="ru-RU" noProof="0"/>
              <a:t>Вставьте значок или изображение</a:t>
            </a:r>
          </a:p>
        </p:txBody>
      </p:sp>
      <p:sp>
        <p:nvSpPr>
          <p:cNvPr id="25" name="Рисунок 24">
            <a:extLst>
              <a:ext uri="{FF2B5EF4-FFF2-40B4-BE49-F238E27FC236}">
                <a16:creationId xmlns:a16="http://schemas.microsoft.com/office/drawing/2014/main" id="{AA78BAAC-8764-4AFE-9AC1-DF47930B46EB}"/>
              </a:ext>
            </a:extLst>
          </p:cNvPr>
          <p:cNvSpPr>
            <a:spLocks noGrp="1"/>
          </p:cNvSpPr>
          <p:nvPr>
            <p:ph type="pic" sz="quarter" idx="23" hasCustomPrompt="1"/>
          </p:nvPr>
        </p:nvSpPr>
        <p:spPr>
          <a:xfrm>
            <a:off x="7781581" y="729000"/>
            <a:ext cx="972000" cy="972000"/>
          </a:xfrm>
          <a:prstGeom prst="ellipse">
            <a:avLst/>
          </a:prstGeom>
          <a:solidFill>
            <a:schemeClr val="bg1">
              <a:lumMod val="95000"/>
            </a:schemeClr>
          </a:solidFill>
        </p:spPr>
        <p:txBody>
          <a:bodyPr rtlCol="0" anchor="ctr">
            <a:normAutofit/>
          </a:bodyPr>
          <a:lstStyle>
            <a:lvl1pPr marL="0" indent="0" algn="ctr">
              <a:buNone/>
              <a:defRPr sz="1200" i="1">
                <a:solidFill>
                  <a:schemeClr val="tx1">
                    <a:lumMod val="85000"/>
                    <a:lumOff val="15000"/>
                  </a:schemeClr>
                </a:solidFill>
              </a:defRPr>
            </a:lvl1pPr>
          </a:lstStyle>
          <a:p>
            <a:pPr rtl="0"/>
            <a:r>
              <a:rPr lang="ru-RU" noProof="0"/>
              <a:t>Вставьте значок или изображение</a:t>
            </a:r>
          </a:p>
        </p:txBody>
      </p:sp>
      <p:sp>
        <p:nvSpPr>
          <p:cNvPr id="27" name="Рисунок 26">
            <a:extLst>
              <a:ext uri="{FF2B5EF4-FFF2-40B4-BE49-F238E27FC236}">
                <a16:creationId xmlns:a16="http://schemas.microsoft.com/office/drawing/2014/main" id="{88491EA9-E431-4D48-BD30-3BA8FACC97F2}"/>
              </a:ext>
            </a:extLst>
          </p:cNvPr>
          <p:cNvSpPr>
            <a:spLocks noGrp="1"/>
          </p:cNvSpPr>
          <p:nvPr>
            <p:ph type="pic" sz="quarter" idx="24" hasCustomPrompt="1"/>
          </p:nvPr>
        </p:nvSpPr>
        <p:spPr>
          <a:xfrm>
            <a:off x="9914613" y="729000"/>
            <a:ext cx="972000" cy="972000"/>
          </a:xfrm>
          <a:prstGeom prst="ellipse">
            <a:avLst/>
          </a:prstGeom>
          <a:solidFill>
            <a:schemeClr val="bg1">
              <a:lumMod val="95000"/>
            </a:schemeClr>
          </a:solidFill>
        </p:spPr>
        <p:txBody>
          <a:bodyPr rtlCol="0" anchor="ctr">
            <a:normAutofit/>
          </a:bodyPr>
          <a:lstStyle>
            <a:lvl1pPr marL="0" indent="0" algn="ctr">
              <a:buNone/>
              <a:defRPr sz="1200" i="1">
                <a:solidFill>
                  <a:schemeClr val="tx1">
                    <a:lumMod val="85000"/>
                    <a:lumOff val="15000"/>
                  </a:schemeClr>
                </a:solidFill>
              </a:defRPr>
            </a:lvl1pPr>
          </a:lstStyle>
          <a:p>
            <a:pPr rtl="0"/>
            <a:r>
              <a:rPr lang="ru-RU" noProof="0"/>
              <a:t>Вставьте значок или изображение</a:t>
            </a:r>
          </a:p>
        </p:txBody>
      </p:sp>
      <p:sp>
        <p:nvSpPr>
          <p:cNvPr id="31" name="Рисунок 30">
            <a:extLst>
              <a:ext uri="{FF2B5EF4-FFF2-40B4-BE49-F238E27FC236}">
                <a16:creationId xmlns:a16="http://schemas.microsoft.com/office/drawing/2014/main" id="{130F713C-752D-4C1A-89AB-638A7DAF60A8}"/>
              </a:ext>
            </a:extLst>
          </p:cNvPr>
          <p:cNvSpPr>
            <a:spLocks noGrp="1"/>
          </p:cNvSpPr>
          <p:nvPr>
            <p:ph type="pic" sz="quarter" idx="25" hasCustomPrompt="1"/>
          </p:nvPr>
        </p:nvSpPr>
        <p:spPr>
          <a:xfrm>
            <a:off x="5648550" y="3598323"/>
            <a:ext cx="972000" cy="972000"/>
          </a:xfrm>
          <a:prstGeom prst="ellipse">
            <a:avLst/>
          </a:prstGeom>
          <a:solidFill>
            <a:schemeClr val="bg1">
              <a:lumMod val="95000"/>
            </a:schemeClr>
          </a:solidFill>
        </p:spPr>
        <p:txBody>
          <a:bodyPr rtlCol="0" anchor="ctr">
            <a:normAutofit/>
          </a:bodyPr>
          <a:lstStyle>
            <a:lvl1pPr marL="0" indent="0" algn="ctr">
              <a:buNone/>
              <a:defRPr sz="1200" i="1">
                <a:solidFill>
                  <a:schemeClr val="tx1">
                    <a:lumMod val="85000"/>
                    <a:lumOff val="15000"/>
                  </a:schemeClr>
                </a:solidFill>
              </a:defRPr>
            </a:lvl1pPr>
          </a:lstStyle>
          <a:p>
            <a:pPr rtl="0"/>
            <a:r>
              <a:rPr lang="ru-RU" noProof="0"/>
              <a:t>Вставьте значок или изображение</a:t>
            </a:r>
          </a:p>
        </p:txBody>
      </p:sp>
      <p:sp>
        <p:nvSpPr>
          <p:cNvPr id="33" name="Рисунок 32">
            <a:extLst>
              <a:ext uri="{FF2B5EF4-FFF2-40B4-BE49-F238E27FC236}">
                <a16:creationId xmlns:a16="http://schemas.microsoft.com/office/drawing/2014/main" id="{EDF00299-5001-4927-B344-D4AE0D5F0393}"/>
              </a:ext>
            </a:extLst>
          </p:cNvPr>
          <p:cNvSpPr>
            <a:spLocks noGrp="1"/>
          </p:cNvSpPr>
          <p:nvPr>
            <p:ph type="pic" sz="quarter" idx="26" hasCustomPrompt="1"/>
          </p:nvPr>
        </p:nvSpPr>
        <p:spPr>
          <a:xfrm>
            <a:off x="7781581" y="3598323"/>
            <a:ext cx="972000" cy="972000"/>
          </a:xfrm>
          <a:prstGeom prst="ellipse">
            <a:avLst/>
          </a:prstGeom>
          <a:solidFill>
            <a:schemeClr val="bg1">
              <a:lumMod val="95000"/>
            </a:schemeClr>
          </a:solidFill>
        </p:spPr>
        <p:txBody>
          <a:bodyPr rtlCol="0" anchor="ctr">
            <a:normAutofit/>
          </a:bodyPr>
          <a:lstStyle>
            <a:lvl1pPr marL="0" indent="0" algn="ctr">
              <a:buNone/>
              <a:defRPr sz="1200" i="1">
                <a:solidFill>
                  <a:schemeClr val="tx1">
                    <a:lumMod val="85000"/>
                    <a:lumOff val="15000"/>
                  </a:schemeClr>
                </a:solidFill>
              </a:defRPr>
            </a:lvl1pPr>
          </a:lstStyle>
          <a:p>
            <a:pPr rtl="0"/>
            <a:r>
              <a:rPr lang="ru-RU" noProof="0"/>
              <a:t>Вставьте значок или изображение</a:t>
            </a:r>
          </a:p>
        </p:txBody>
      </p:sp>
      <p:sp>
        <p:nvSpPr>
          <p:cNvPr id="35" name="Рисунок 34">
            <a:extLst>
              <a:ext uri="{FF2B5EF4-FFF2-40B4-BE49-F238E27FC236}">
                <a16:creationId xmlns:a16="http://schemas.microsoft.com/office/drawing/2014/main" id="{4CBE51A8-3BCA-490E-93CB-B70BBCCD9671}"/>
              </a:ext>
            </a:extLst>
          </p:cNvPr>
          <p:cNvSpPr>
            <a:spLocks noGrp="1"/>
          </p:cNvSpPr>
          <p:nvPr>
            <p:ph type="pic" sz="quarter" idx="27" hasCustomPrompt="1"/>
          </p:nvPr>
        </p:nvSpPr>
        <p:spPr>
          <a:xfrm>
            <a:off x="9914613" y="3598323"/>
            <a:ext cx="972000" cy="972000"/>
          </a:xfrm>
          <a:prstGeom prst="ellipse">
            <a:avLst/>
          </a:prstGeom>
          <a:solidFill>
            <a:schemeClr val="bg1">
              <a:lumMod val="95000"/>
            </a:schemeClr>
          </a:solidFill>
        </p:spPr>
        <p:txBody>
          <a:bodyPr rtlCol="0" anchor="ctr">
            <a:normAutofit/>
          </a:bodyPr>
          <a:lstStyle>
            <a:lvl1pPr marL="0" indent="0" algn="ctr">
              <a:buNone/>
              <a:defRPr sz="1200" i="1">
                <a:solidFill>
                  <a:schemeClr val="tx1">
                    <a:lumMod val="85000"/>
                    <a:lumOff val="15000"/>
                  </a:schemeClr>
                </a:solidFill>
              </a:defRPr>
            </a:lvl1pPr>
          </a:lstStyle>
          <a:p>
            <a:pPr rtl="0"/>
            <a:r>
              <a:rPr lang="ru-RU" noProof="0"/>
              <a:t>Вставьте значок или изображение</a:t>
            </a:r>
          </a:p>
        </p:txBody>
      </p:sp>
    </p:spTree>
    <p:extLst>
      <p:ext uri="{BB962C8B-B14F-4D97-AF65-F5344CB8AC3E}">
        <p14:creationId xmlns:p14="http://schemas.microsoft.com/office/powerpoint/2010/main" val="12325227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6 фотографий среднего размера с описаниями">
    <p:spTree>
      <p:nvGrpSpPr>
        <p:cNvPr id="1" name=""/>
        <p:cNvGrpSpPr/>
        <p:nvPr/>
      </p:nvGrpSpPr>
      <p:grpSpPr>
        <a:xfrm>
          <a:off x="0" y="0"/>
          <a:ext cx="0" cy="0"/>
          <a:chOff x="0" y="0"/>
          <a:chExt cx="0" cy="0"/>
        </a:xfrm>
      </p:grpSpPr>
      <p:sp>
        <p:nvSpPr>
          <p:cNvPr id="18" name="Прямоугольник 17">
            <a:extLst>
              <a:ext uri="{FF2B5EF4-FFF2-40B4-BE49-F238E27FC236}">
                <a16:creationId xmlns:a16="http://schemas.microsoft.com/office/drawing/2014/main" id="{16C1126B-4E27-49D1-926A-A5CDC562C77C}"/>
              </a:ext>
            </a:extLst>
          </p:cNvPr>
          <p:cNvSpPr/>
          <p:nvPr userDrawn="1"/>
        </p:nvSpPr>
        <p:spPr>
          <a:xfrm>
            <a:off x="0" y="0"/>
            <a:ext cx="48961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ru-RU" noProof="0"/>
          </a:p>
        </p:txBody>
      </p:sp>
      <p:sp>
        <p:nvSpPr>
          <p:cNvPr id="2" name="Заголовок 1"/>
          <p:cNvSpPr>
            <a:spLocks noGrp="1"/>
          </p:cNvSpPr>
          <p:nvPr>
            <p:ph type="title" hasCustomPrompt="1"/>
          </p:nvPr>
        </p:nvSpPr>
        <p:spPr>
          <a:xfrm>
            <a:off x="762000" y="2831932"/>
            <a:ext cx="3833906" cy="1562638"/>
          </a:xfrm>
        </p:spPr>
        <p:txBody>
          <a:bodyPr rtlCol="0" anchor="b"/>
          <a:lstStyle>
            <a:lvl1pPr>
              <a:defRPr/>
            </a:lvl1pPr>
          </a:lstStyle>
          <a:p>
            <a:pPr rtl="0"/>
            <a:r>
              <a:rPr lang="ru-RU" noProof="0"/>
              <a:t>Щелкните, чтобы изменить заголовок</a:t>
            </a:r>
          </a:p>
        </p:txBody>
      </p:sp>
      <p:sp>
        <p:nvSpPr>
          <p:cNvPr id="4" name="Дата 3"/>
          <p:cNvSpPr>
            <a:spLocks noGrp="1"/>
          </p:cNvSpPr>
          <p:nvPr>
            <p:ph type="dt" sz="half" idx="10"/>
          </p:nvPr>
        </p:nvSpPr>
        <p:spPr/>
        <p:txBody>
          <a:bodyPr rtlCol="0"/>
          <a:lstStyle/>
          <a:p>
            <a:pPr rtl="0"/>
            <a:fld id="{E8F70DB7-3E8F-4711-BBBE-E369DB1C6C49}" type="datetime1">
              <a:rPr lang="ru-RU" noProof="0" smtClean="0"/>
              <a:t>20.03.2021</a:t>
            </a:fld>
            <a:endParaRPr lang="ru-RU" noProof="0"/>
          </a:p>
        </p:txBody>
      </p:sp>
      <p:sp>
        <p:nvSpPr>
          <p:cNvPr id="5" name="Нижний колонтитул 4"/>
          <p:cNvSpPr>
            <a:spLocks noGrp="1"/>
          </p:cNvSpPr>
          <p:nvPr>
            <p:ph type="ftr" sz="quarter" idx="11"/>
          </p:nvPr>
        </p:nvSpPr>
        <p:spPr/>
        <p:txBody>
          <a:bodyPr rtlCol="0"/>
          <a:lstStyle/>
          <a:p>
            <a:pPr rtl="0"/>
            <a:endParaRPr lang="ru-RU" noProof="0"/>
          </a:p>
        </p:txBody>
      </p:sp>
      <p:sp>
        <p:nvSpPr>
          <p:cNvPr id="6" name="Номер слайда 5"/>
          <p:cNvSpPr>
            <a:spLocks noGrp="1"/>
          </p:cNvSpPr>
          <p:nvPr>
            <p:ph type="sldNum" sz="quarter" idx="12"/>
          </p:nvPr>
        </p:nvSpPr>
        <p:spPr/>
        <p:txBody>
          <a:bodyPr rtlCol="0"/>
          <a:lstStyle/>
          <a:p>
            <a:pPr rtl="0"/>
            <a:fld id="{13D2E340-0663-474B-992C-9192B5C45E57}" type="slidenum">
              <a:rPr lang="ru-RU" noProof="0" smtClean="0"/>
              <a:t>‹#›</a:t>
            </a:fld>
            <a:endParaRPr lang="ru-RU" noProof="0"/>
          </a:p>
        </p:txBody>
      </p:sp>
      <p:sp>
        <p:nvSpPr>
          <p:cNvPr id="20" name="Текст 19">
            <a:extLst>
              <a:ext uri="{FF2B5EF4-FFF2-40B4-BE49-F238E27FC236}">
                <a16:creationId xmlns:a16="http://schemas.microsoft.com/office/drawing/2014/main" id="{66A1A72B-59FA-4D91-8267-669EAAD44565}"/>
              </a:ext>
            </a:extLst>
          </p:cNvPr>
          <p:cNvSpPr>
            <a:spLocks noGrp="1"/>
          </p:cNvSpPr>
          <p:nvPr>
            <p:ph type="body" sz="quarter" idx="18" hasCustomPrompt="1"/>
          </p:nvPr>
        </p:nvSpPr>
        <p:spPr>
          <a:xfrm>
            <a:off x="762000" y="4573117"/>
            <a:ext cx="3842550" cy="1178396"/>
          </a:xfrm>
        </p:spPr>
        <p:txBody>
          <a:bodyPr rtlCol="0"/>
          <a:lstStyle>
            <a:lvl1pPr marL="0" indent="0" algn="r">
              <a:buNone/>
              <a:defRPr/>
            </a:lvl1pPr>
            <a:lvl2pPr marL="402336" indent="0" algn="r">
              <a:buNone/>
              <a:defRPr/>
            </a:lvl2pPr>
            <a:lvl3pPr marL="859536" indent="0" algn="r">
              <a:buNone/>
              <a:defRPr/>
            </a:lvl3pPr>
            <a:lvl4pPr marL="1316736" indent="0" algn="r">
              <a:buNone/>
              <a:defRPr/>
            </a:lvl4pPr>
            <a:lvl5pPr marL="1773936" indent="0" algn="r">
              <a:buNone/>
              <a:defRPr/>
            </a:lvl5pPr>
          </a:lstStyle>
          <a:p>
            <a:pPr lvl="0" rtl="0"/>
            <a:r>
              <a:rPr lang="ru-RU" noProof="0"/>
              <a:t>Поместите здесь подзаголовок</a:t>
            </a:r>
          </a:p>
        </p:txBody>
      </p:sp>
      <p:cxnSp>
        <p:nvCxnSpPr>
          <p:cNvPr id="21" name="Прямая соединительная линия 20" title="Горизонтальная линейка">
            <a:extLst>
              <a:ext uri="{FF2B5EF4-FFF2-40B4-BE49-F238E27FC236}">
                <a16:creationId xmlns:a16="http://schemas.microsoft.com/office/drawing/2014/main" id="{D75086F1-E157-4A98-93DB-478F34A1158E}"/>
              </a:ext>
            </a:extLst>
          </p:cNvPr>
          <p:cNvCxnSpPr/>
          <p:nvPr userDrawn="1"/>
        </p:nvCxnSpPr>
        <p:spPr>
          <a:xfrm>
            <a:off x="0" y="6199730"/>
            <a:ext cx="4495800"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Рисунок 10">
            <a:extLst>
              <a:ext uri="{FF2B5EF4-FFF2-40B4-BE49-F238E27FC236}">
                <a16:creationId xmlns:a16="http://schemas.microsoft.com/office/drawing/2014/main" id="{4EDDE9BC-8D20-403B-A5FE-C277A3515DE4}"/>
              </a:ext>
            </a:extLst>
          </p:cNvPr>
          <p:cNvSpPr>
            <a:spLocks noGrp="1"/>
          </p:cNvSpPr>
          <p:nvPr>
            <p:ph type="pic" sz="quarter" idx="19" hasCustomPrompt="1"/>
          </p:nvPr>
        </p:nvSpPr>
        <p:spPr>
          <a:xfrm>
            <a:off x="2424736" y="482857"/>
            <a:ext cx="2179814" cy="2179814"/>
          </a:xfrm>
          <a:prstGeom prst="ellipse">
            <a:avLst/>
          </a:prstGeom>
          <a:solidFill>
            <a:schemeClr val="bg1">
              <a:lumMod val="95000"/>
            </a:schemeClr>
          </a:solidFill>
        </p:spPr>
        <p:txBody>
          <a:bodyPr rtlCol="0" anchor="ctr"/>
          <a:lstStyle>
            <a:lvl1pPr marL="0" indent="0" algn="ctr">
              <a:buNone/>
              <a:defRPr i="1"/>
            </a:lvl1pPr>
          </a:lstStyle>
          <a:p>
            <a:pPr rtl="0"/>
            <a:r>
              <a:rPr lang="ru-RU" noProof="0"/>
              <a:t>Вставьте портрет</a:t>
            </a:r>
          </a:p>
        </p:txBody>
      </p:sp>
      <p:sp>
        <p:nvSpPr>
          <p:cNvPr id="19" name="Объект 2">
            <a:extLst>
              <a:ext uri="{FF2B5EF4-FFF2-40B4-BE49-F238E27FC236}">
                <a16:creationId xmlns:a16="http://schemas.microsoft.com/office/drawing/2014/main" id="{2BF5E186-AFA1-42AA-AE51-CF3AC059F0FB}"/>
              </a:ext>
            </a:extLst>
          </p:cNvPr>
          <p:cNvSpPr>
            <a:spLocks noGrp="1"/>
          </p:cNvSpPr>
          <p:nvPr>
            <p:ph idx="1" hasCustomPrompt="1"/>
          </p:nvPr>
        </p:nvSpPr>
        <p:spPr>
          <a:xfrm>
            <a:off x="5162550" y="559678"/>
            <a:ext cx="1944000" cy="2700000"/>
          </a:xfrm>
          <a:solidFill>
            <a:schemeClr val="bg1"/>
          </a:solidFill>
        </p:spPr>
        <p:txBody>
          <a:bodyPr lIns="0" tIns="1944000" rIns="0" bIns="72000" rtlCol="0" anchor="ctr">
            <a:normAutofit/>
          </a:bodyPr>
          <a:lstStyle>
            <a:lvl1pPr marL="0" indent="0" algn="ctr">
              <a:buNone/>
              <a:defRPr sz="1600">
                <a:solidFill>
                  <a:schemeClr val="tx1">
                    <a:lumMod val="85000"/>
                    <a:lumOff val="15000"/>
                  </a:schemeClr>
                </a:solidFill>
              </a:defRPr>
            </a:lvl1pPr>
          </a:lstStyle>
          <a:p>
            <a:pPr lvl="0" rtl="0"/>
            <a:r>
              <a:rPr lang="ru-RU" noProof="0"/>
              <a:t>Описание пункта</a:t>
            </a:r>
          </a:p>
        </p:txBody>
      </p:sp>
      <p:sp>
        <p:nvSpPr>
          <p:cNvPr id="22" name="Текст 8">
            <a:extLst>
              <a:ext uri="{FF2B5EF4-FFF2-40B4-BE49-F238E27FC236}">
                <a16:creationId xmlns:a16="http://schemas.microsoft.com/office/drawing/2014/main" id="{C860CCD0-F268-4994-9434-F0E0132A4E53}"/>
              </a:ext>
            </a:extLst>
          </p:cNvPr>
          <p:cNvSpPr>
            <a:spLocks noGrp="1"/>
          </p:cNvSpPr>
          <p:nvPr>
            <p:ph type="body" sz="quarter" idx="13" hasCustomPrompt="1"/>
          </p:nvPr>
        </p:nvSpPr>
        <p:spPr>
          <a:xfrm>
            <a:off x="7295581" y="559678"/>
            <a:ext cx="1944000" cy="2700000"/>
          </a:xfrm>
          <a:solidFill>
            <a:schemeClr val="bg1"/>
          </a:solidFill>
        </p:spPr>
        <p:txBody>
          <a:bodyPr lIns="0" tIns="1944000" rIns="0" bIns="72000" rtlCol="0" anchor="ctr">
            <a:normAutofit/>
          </a:bodyPr>
          <a:lstStyle>
            <a:lvl1pPr marL="0" indent="0" algn="ctr">
              <a:buNone/>
              <a:defRPr sz="1600">
                <a:solidFill>
                  <a:schemeClr val="tx1">
                    <a:lumMod val="85000"/>
                    <a:lumOff val="15000"/>
                  </a:schemeClr>
                </a:solidFill>
              </a:defRPr>
            </a:lvl1pPr>
          </a:lstStyle>
          <a:p>
            <a:pPr lvl="0" rtl="0"/>
            <a:r>
              <a:rPr lang="ru-RU" noProof="0"/>
              <a:t>Описание пункта</a:t>
            </a:r>
          </a:p>
        </p:txBody>
      </p:sp>
      <p:sp>
        <p:nvSpPr>
          <p:cNvPr id="23" name="Текст 10">
            <a:extLst>
              <a:ext uri="{FF2B5EF4-FFF2-40B4-BE49-F238E27FC236}">
                <a16:creationId xmlns:a16="http://schemas.microsoft.com/office/drawing/2014/main" id="{28D5E220-4F6C-4A47-9F47-4CA88EA230DF}"/>
              </a:ext>
            </a:extLst>
          </p:cNvPr>
          <p:cNvSpPr>
            <a:spLocks noGrp="1"/>
          </p:cNvSpPr>
          <p:nvPr>
            <p:ph type="body" sz="quarter" idx="14" hasCustomPrompt="1"/>
          </p:nvPr>
        </p:nvSpPr>
        <p:spPr>
          <a:xfrm>
            <a:off x="9428613" y="559678"/>
            <a:ext cx="1944000" cy="2700000"/>
          </a:xfrm>
          <a:solidFill>
            <a:schemeClr val="bg1"/>
          </a:solidFill>
        </p:spPr>
        <p:txBody>
          <a:bodyPr lIns="0" tIns="1944000" rIns="0" bIns="72000" rtlCol="0" anchor="ctr">
            <a:normAutofit/>
          </a:bodyPr>
          <a:lstStyle>
            <a:lvl1pPr marL="0" indent="0" algn="ctr">
              <a:buNone/>
              <a:defRPr sz="1600">
                <a:solidFill>
                  <a:schemeClr val="tx1">
                    <a:lumMod val="85000"/>
                    <a:lumOff val="15000"/>
                  </a:schemeClr>
                </a:solidFill>
              </a:defRPr>
            </a:lvl1pPr>
          </a:lstStyle>
          <a:p>
            <a:pPr lvl="0" rtl="0"/>
            <a:r>
              <a:rPr lang="ru-RU" noProof="0"/>
              <a:t>Описание пункта</a:t>
            </a:r>
          </a:p>
        </p:txBody>
      </p:sp>
      <p:sp>
        <p:nvSpPr>
          <p:cNvPr id="24" name="Текст 6">
            <a:extLst>
              <a:ext uri="{FF2B5EF4-FFF2-40B4-BE49-F238E27FC236}">
                <a16:creationId xmlns:a16="http://schemas.microsoft.com/office/drawing/2014/main" id="{1DFEF73A-C0FC-4A4C-8342-991CEFF532E2}"/>
              </a:ext>
            </a:extLst>
          </p:cNvPr>
          <p:cNvSpPr>
            <a:spLocks noGrp="1"/>
          </p:cNvSpPr>
          <p:nvPr>
            <p:ph type="body" sz="quarter" idx="20" hasCustomPrompt="1"/>
          </p:nvPr>
        </p:nvSpPr>
        <p:spPr>
          <a:xfrm>
            <a:off x="5162550" y="3429000"/>
            <a:ext cx="1944000" cy="2700000"/>
          </a:xfrm>
          <a:solidFill>
            <a:schemeClr val="bg1"/>
          </a:solidFill>
        </p:spPr>
        <p:txBody>
          <a:bodyPr lIns="0" tIns="1944000" rIns="0" bIns="72000" rtlCol="0" anchor="ctr"/>
          <a:lstStyle>
            <a:lvl1pPr marL="0" indent="0" algn="ctr">
              <a:buNone/>
              <a:defRPr sz="1600">
                <a:solidFill>
                  <a:schemeClr val="tx1">
                    <a:lumMod val="85000"/>
                    <a:lumOff val="15000"/>
                  </a:schemeClr>
                </a:solidFill>
              </a:defRPr>
            </a:lvl1pPr>
          </a:lstStyle>
          <a:p>
            <a:pPr lvl="0" rtl="0"/>
            <a:r>
              <a:rPr lang="ru-RU" noProof="0"/>
              <a:t>Описание пункта</a:t>
            </a:r>
          </a:p>
        </p:txBody>
      </p:sp>
      <p:sp>
        <p:nvSpPr>
          <p:cNvPr id="25" name="Текст 15">
            <a:extLst>
              <a:ext uri="{FF2B5EF4-FFF2-40B4-BE49-F238E27FC236}">
                <a16:creationId xmlns:a16="http://schemas.microsoft.com/office/drawing/2014/main" id="{E60572FB-0574-4BE3-9637-7CA7B5ACA8DE}"/>
              </a:ext>
            </a:extLst>
          </p:cNvPr>
          <p:cNvSpPr>
            <a:spLocks noGrp="1"/>
          </p:cNvSpPr>
          <p:nvPr>
            <p:ph type="body" sz="quarter" idx="21" hasCustomPrompt="1"/>
          </p:nvPr>
        </p:nvSpPr>
        <p:spPr>
          <a:xfrm>
            <a:off x="7295356" y="3429000"/>
            <a:ext cx="1944000" cy="2700000"/>
          </a:xfrm>
          <a:solidFill>
            <a:schemeClr val="bg1"/>
          </a:solidFill>
        </p:spPr>
        <p:txBody>
          <a:bodyPr lIns="0" tIns="1944000" rIns="0" bIns="72000" rtlCol="0" anchor="ctr">
            <a:normAutofit/>
          </a:bodyPr>
          <a:lstStyle>
            <a:lvl1pPr marL="0" indent="0" algn="ctr">
              <a:buNone/>
              <a:defRPr sz="1600">
                <a:solidFill>
                  <a:schemeClr val="tx1">
                    <a:lumMod val="85000"/>
                    <a:lumOff val="15000"/>
                  </a:schemeClr>
                </a:solidFill>
              </a:defRPr>
            </a:lvl1pPr>
          </a:lstStyle>
          <a:p>
            <a:pPr lvl="0" rtl="0"/>
            <a:r>
              <a:rPr lang="ru-RU" noProof="0"/>
              <a:t>Описание пункта</a:t>
            </a:r>
          </a:p>
        </p:txBody>
      </p:sp>
      <p:sp>
        <p:nvSpPr>
          <p:cNvPr id="26" name="Текст 18">
            <a:extLst>
              <a:ext uri="{FF2B5EF4-FFF2-40B4-BE49-F238E27FC236}">
                <a16:creationId xmlns:a16="http://schemas.microsoft.com/office/drawing/2014/main" id="{155E2FBC-2458-49C4-B75C-CAEAC6D9F10F}"/>
              </a:ext>
            </a:extLst>
          </p:cNvPr>
          <p:cNvSpPr>
            <a:spLocks noGrp="1"/>
          </p:cNvSpPr>
          <p:nvPr>
            <p:ph type="body" sz="quarter" idx="22" hasCustomPrompt="1"/>
          </p:nvPr>
        </p:nvSpPr>
        <p:spPr>
          <a:xfrm>
            <a:off x="9428163" y="3429000"/>
            <a:ext cx="1944000" cy="2700000"/>
          </a:xfrm>
          <a:solidFill>
            <a:schemeClr val="bg1"/>
          </a:solidFill>
        </p:spPr>
        <p:txBody>
          <a:bodyPr lIns="0" tIns="1944000" rIns="0" bIns="72000" rtlCol="0" anchor="ctr">
            <a:normAutofit/>
          </a:bodyPr>
          <a:lstStyle>
            <a:lvl1pPr marL="0" indent="0" algn="ctr">
              <a:buNone/>
              <a:defRPr sz="1600">
                <a:solidFill>
                  <a:schemeClr val="tx1">
                    <a:lumMod val="85000"/>
                    <a:lumOff val="15000"/>
                  </a:schemeClr>
                </a:solidFill>
              </a:defRPr>
            </a:lvl1pPr>
          </a:lstStyle>
          <a:p>
            <a:pPr lvl="0" rtl="0"/>
            <a:r>
              <a:rPr lang="ru-RU" noProof="0"/>
              <a:t>Описание пункта</a:t>
            </a:r>
          </a:p>
        </p:txBody>
      </p:sp>
      <p:sp>
        <p:nvSpPr>
          <p:cNvPr id="27" name="Рисунок 22">
            <a:extLst>
              <a:ext uri="{FF2B5EF4-FFF2-40B4-BE49-F238E27FC236}">
                <a16:creationId xmlns:a16="http://schemas.microsoft.com/office/drawing/2014/main" id="{844B1DAB-161E-44A0-9E15-DA816B46A48E}"/>
              </a:ext>
            </a:extLst>
          </p:cNvPr>
          <p:cNvSpPr>
            <a:spLocks noGrp="1"/>
          </p:cNvSpPr>
          <p:nvPr>
            <p:ph type="pic" sz="quarter" idx="23" hasCustomPrompt="1"/>
          </p:nvPr>
        </p:nvSpPr>
        <p:spPr>
          <a:xfrm>
            <a:off x="5234550" y="647388"/>
            <a:ext cx="1800000" cy="1800000"/>
          </a:xfrm>
          <a:prstGeom prst="rect">
            <a:avLst/>
          </a:prstGeom>
          <a:solidFill>
            <a:schemeClr val="bg1">
              <a:lumMod val="95000"/>
            </a:schemeClr>
          </a:solidFill>
        </p:spPr>
        <p:txBody>
          <a:bodyPr rtlCol="0" anchor="ctr">
            <a:normAutofit/>
          </a:bodyPr>
          <a:lstStyle>
            <a:lvl1pPr marL="0" indent="0" algn="ctr">
              <a:buNone/>
              <a:defRPr sz="1200" i="1">
                <a:solidFill>
                  <a:schemeClr val="tx1">
                    <a:lumMod val="85000"/>
                    <a:lumOff val="15000"/>
                  </a:schemeClr>
                </a:solidFill>
              </a:defRPr>
            </a:lvl1pPr>
          </a:lstStyle>
          <a:p>
            <a:pPr rtl="0"/>
            <a:r>
              <a:rPr lang="ru-RU" noProof="0"/>
              <a:t>Вставьте значок или изображение</a:t>
            </a:r>
          </a:p>
        </p:txBody>
      </p:sp>
      <p:sp>
        <p:nvSpPr>
          <p:cNvPr id="28" name="Рисунок 24">
            <a:extLst>
              <a:ext uri="{FF2B5EF4-FFF2-40B4-BE49-F238E27FC236}">
                <a16:creationId xmlns:a16="http://schemas.microsoft.com/office/drawing/2014/main" id="{8811849A-335B-47C0-980E-357EE8C4BCC2}"/>
              </a:ext>
            </a:extLst>
          </p:cNvPr>
          <p:cNvSpPr>
            <a:spLocks noGrp="1"/>
          </p:cNvSpPr>
          <p:nvPr>
            <p:ph type="pic" sz="quarter" idx="24" hasCustomPrompt="1"/>
          </p:nvPr>
        </p:nvSpPr>
        <p:spPr>
          <a:xfrm>
            <a:off x="7367581" y="647388"/>
            <a:ext cx="1800000" cy="1800000"/>
          </a:xfrm>
          <a:prstGeom prst="rect">
            <a:avLst/>
          </a:prstGeom>
          <a:solidFill>
            <a:schemeClr val="bg1">
              <a:lumMod val="95000"/>
            </a:schemeClr>
          </a:solidFill>
        </p:spPr>
        <p:txBody>
          <a:bodyPr rtlCol="0" anchor="ctr">
            <a:normAutofit/>
          </a:bodyPr>
          <a:lstStyle>
            <a:lvl1pPr marL="0" indent="0" algn="ctr">
              <a:buNone/>
              <a:defRPr sz="1200" i="1">
                <a:solidFill>
                  <a:schemeClr val="tx1">
                    <a:lumMod val="85000"/>
                    <a:lumOff val="15000"/>
                  </a:schemeClr>
                </a:solidFill>
              </a:defRPr>
            </a:lvl1pPr>
          </a:lstStyle>
          <a:p>
            <a:pPr rtl="0"/>
            <a:r>
              <a:rPr lang="ru-RU" noProof="0"/>
              <a:t>Вставьте значок или изображение</a:t>
            </a:r>
          </a:p>
        </p:txBody>
      </p:sp>
      <p:sp>
        <p:nvSpPr>
          <p:cNvPr id="29" name="Рисунок 26">
            <a:extLst>
              <a:ext uri="{FF2B5EF4-FFF2-40B4-BE49-F238E27FC236}">
                <a16:creationId xmlns:a16="http://schemas.microsoft.com/office/drawing/2014/main" id="{E1254A81-6A51-429E-91AC-6B4CADA71DC5}"/>
              </a:ext>
            </a:extLst>
          </p:cNvPr>
          <p:cNvSpPr>
            <a:spLocks noGrp="1"/>
          </p:cNvSpPr>
          <p:nvPr>
            <p:ph type="pic" sz="quarter" idx="25" hasCustomPrompt="1"/>
          </p:nvPr>
        </p:nvSpPr>
        <p:spPr>
          <a:xfrm>
            <a:off x="9500613" y="647388"/>
            <a:ext cx="1800000" cy="1800000"/>
          </a:xfrm>
          <a:prstGeom prst="rect">
            <a:avLst/>
          </a:prstGeom>
          <a:solidFill>
            <a:schemeClr val="bg1">
              <a:lumMod val="95000"/>
            </a:schemeClr>
          </a:solidFill>
        </p:spPr>
        <p:txBody>
          <a:bodyPr rtlCol="0" anchor="ctr">
            <a:normAutofit/>
          </a:bodyPr>
          <a:lstStyle>
            <a:lvl1pPr marL="0" indent="0" algn="ctr">
              <a:buNone/>
              <a:defRPr sz="1200" i="1">
                <a:solidFill>
                  <a:schemeClr val="tx1">
                    <a:lumMod val="85000"/>
                    <a:lumOff val="15000"/>
                  </a:schemeClr>
                </a:solidFill>
              </a:defRPr>
            </a:lvl1pPr>
          </a:lstStyle>
          <a:p>
            <a:pPr rtl="0"/>
            <a:r>
              <a:rPr lang="ru-RU" noProof="0"/>
              <a:t>Вставьте значок или изображение</a:t>
            </a:r>
          </a:p>
        </p:txBody>
      </p:sp>
      <p:sp>
        <p:nvSpPr>
          <p:cNvPr id="30" name="Рисунок 30">
            <a:extLst>
              <a:ext uri="{FF2B5EF4-FFF2-40B4-BE49-F238E27FC236}">
                <a16:creationId xmlns:a16="http://schemas.microsoft.com/office/drawing/2014/main" id="{64053090-461C-448F-9705-7FEE78A41337}"/>
              </a:ext>
            </a:extLst>
          </p:cNvPr>
          <p:cNvSpPr>
            <a:spLocks noGrp="1"/>
          </p:cNvSpPr>
          <p:nvPr>
            <p:ph type="pic" sz="quarter" idx="26" hasCustomPrompt="1"/>
          </p:nvPr>
        </p:nvSpPr>
        <p:spPr>
          <a:xfrm>
            <a:off x="5234550" y="3516711"/>
            <a:ext cx="1800000" cy="1800000"/>
          </a:xfrm>
          <a:prstGeom prst="rect">
            <a:avLst/>
          </a:prstGeom>
          <a:solidFill>
            <a:schemeClr val="bg1">
              <a:lumMod val="95000"/>
            </a:schemeClr>
          </a:solidFill>
        </p:spPr>
        <p:txBody>
          <a:bodyPr rtlCol="0" anchor="ctr">
            <a:normAutofit/>
          </a:bodyPr>
          <a:lstStyle>
            <a:lvl1pPr marL="0" indent="0" algn="ctr">
              <a:buNone/>
              <a:defRPr sz="1200" i="1">
                <a:solidFill>
                  <a:schemeClr val="tx1">
                    <a:lumMod val="85000"/>
                    <a:lumOff val="15000"/>
                  </a:schemeClr>
                </a:solidFill>
              </a:defRPr>
            </a:lvl1pPr>
          </a:lstStyle>
          <a:p>
            <a:pPr rtl="0"/>
            <a:r>
              <a:rPr lang="ru-RU" noProof="0"/>
              <a:t>Вставьте значок или изображение</a:t>
            </a:r>
          </a:p>
        </p:txBody>
      </p:sp>
      <p:sp>
        <p:nvSpPr>
          <p:cNvPr id="31" name="Рисунок 32">
            <a:extLst>
              <a:ext uri="{FF2B5EF4-FFF2-40B4-BE49-F238E27FC236}">
                <a16:creationId xmlns:a16="http://schemas.microsoft.com/office/drawing/2014/main" id="{7AD2F7CB-CFE4-4C72-864A-D00C1CEAA23D}"/>
              </a:ext>
            </a:extLst>
          </p:cNvPr>
          <p:cNvSpPr>
            <a:spLocks noGrp="1"/>
          </p:cNvSpPr>
          <p:nvPr>
            <p:ph type="pic" sz="quarter" idx="27" hasCustomPrompt="1"/>
          </p:nvPr>
        </p:nvSpPr>
        <p:spPr>
          <a:xfrm>
            <a:off x="7367581" y="3516711"/>
            <a:ext cx="1800000" cy="1800000"/>
          </a:xfrm>
          <a:prstGeom prst="rect">
            <a:avLst/>
          </a:prstGeom>
          <a:solidFill>
            <a:schemeClr val="bg1">
              <a:lumMod val="95000"/>
            </a:schemeClr>
          </a:solidFill>
        </p:spPr>
        <p:txBody>
          <a:bodyPr rtlCol="0" anchor="ctr">
            <a:normAutofit/>
          </a:bodyPr>
          <a:lstStyle>
            <a:lvl1pPr marL="0" indent="0" algn="ctr">
              <a:buNone/>
              <a:defRPr sz="1200" i="1">
                <a:solidFill>
                  <a:schemeClr val="tx1">
                    <a:lumMod val="85000"/>
                    <a:lumOff val="15000"/>
                  </a:schemeClr>
                </a:solidFill>
              </a:defRPr>
            </a:lvl1pPr>
          </a:lstStyle>
          <a:p>
            <a:pPr rtl="0"/>
            <a:r>
              <a:rPr lang="ru-RU" noProof="0"/>
              <a:t>Вставьте значок или изображение</a:t>
            </a:r>
          </a:p>
        </p:txBody>
      </p:sp>
      <p:sp>
        <p:nvSpPr>
          <p:cNvPr id="32" name="Рисунок 34">
            <a:extLst>
              <a:ext uri="{FF2B5EF4-FFF2-40B4-BE49-F238E27FC236}">
                <a16:creationId xmlns:a16="http://schemas.microsoft.com/office/drawing/2014/main" id="{CCA07CA3-C8D4-41EA-A0FB-74E1A4770398}"/>
              </a:ext>
            </a:extLst>
          </p:cNvPr>
          <p:cNvSpPr>
            <a:spLocks noGrp="1"/>
          </p:cNvSpPr>
          <p:nvPr>
            <p:ph type="pic" sz="quarter" idx="28" hasCustomPrompt="1"/>
          </p:nvPr>
        </p:nvSpPr>
        <p:spPr>
          <a:xfrm>
            <a:off x="9500163" y="3516711"/>
            <a:ext cx="1800000" cy="1800000"/>
          </a:xfrm>
          <a:prstGeom prst="rect">
            <a:avLst/>
          </a:prstGeom>
          <a:solidFill>
            <a:schemeClr val="bg1">
              <a:lumMod val="95000"/>
            </a:schemeClr>
          </a:solidFill>
        </p:spPr>
        <p:txBody>
          <a:bodyPr rtlCol="0" anchor="ctr">
            <a:normAutofit/>
          </a:bodyPr>
          <a:lstStyle>
            <a:lvl1pPr marL="0" indent="0" algn="ctr">
              <a:buNone/>
              <a:defRPr sz="1200" i="1">
                <a:solidFill>
                  <a:schemeClr val="tx1">
                    <a:lumMod val="85000"/>
                    <a:lumOff val="15000"/>
                  </a:schemeClr>
                </a:solidFill>
              </a:defRPr>
            </a:lvl1pPr>
          </a:lstStyle>
          <a:p>
            <a:pPr rtl="0"/>
            <a:r>
              <a:rPr lang="ru-RU" noProof="0"/>
              <a:t>Вставьте значок или изображение</a:t>
            </a:r>
          </a:p>
        </p:txBody>
      </p:sp>
    </p:spTree>
    <p:extLst>
      <p:ext uri="{BB962C8B-B14F-4D97-AF65-F5344CB8AC3E}">
        <p14:creationId xmlns:p14="http://schemas.microsoft.com/office/powerpoint/2010/main" val="11080716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Титульный слайд">
    <p:bg>
      <p:bgRef idx="1001">
        <a:schemeClr val="bg2"/>
      </p:bgRef>
    </p:bg>
    <p:spTree>
      <p:nvGrpSpPr>
        <p:cNvPr id="1" name=""/>
        <p:cNvGrpSpPr/>
        <p:nvPr/>
      </p:nvGrpSpPr>
      <p:grpSpPr>
        <a:xfrm>
          <a:off x="0" y="0"/>
          <a:ext cx="0" cy="0"/>
          <a:chOff x="0" y="0"/>
          <a:chExt cx="0" cy="0"/>
        </a:xfrm>
      </p:grpSpPr>
      <p:sp>
        <p:nvSpPr>
          <p:cNvPr id="12" name="Полилиния 6" title="Фигура номера страницы"/>
          <p:cNvSpPr/>
          <p:nvPr/>
        </p:nvSpPr>
        <p:spPr bwMode="auto">
          <a:xfrm>
            <a:off x="11784011" y="-1"/>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accent1"/>
          </a:solidFill>
          <a:ln w="0">
            <a:noFill/>
            <a:prstDash val="solid"/>
            <a:round/>
            <a:headEnd/>
            <a:tailEnd/>
          </a:ln>
        </p:spPr>
      </p:sp>
      <p:sp>
        <p:nvSpPr>
          <p:cNvPr id="2" name="Заголовок 1"/>
          <p:cNvSpPr>
            <a:spLocks noGrp="1"/>
          </p:cNvSpPr>
          <p:nvPr>
            <p:ph type="ctrTitle"/>
          </p:nvPr>
        </p:nvSpPr>
        <p:spPr>
          <a:xfrm>
            <a:off x="5747656" y="1264197"/>
            <a:ext cx="5670487" cy="4268965"/>
          </a:xfrm>
        </p:spPr>
        <p:txBody>
          <a:bodyPr rtlCol="0" anchor="ctr">
            <a:normAutofit/>
          </a:bodyPr>
          <a:lstStyle>
            <a:lvl1pPr algn="l">
              <a:lnSpc>
                <a:spcPct val="85000"/>
              </a:lnSpc>
              <a:defRPr sz="6000" cap="none" baseline="0">
                <a:solidFill>
                  <a:schemeClr val="tx2"/>
                </a:solidFill>
              </a:defRPr>
            </a:lvl1pPr>
          </a:lstStyle>
          <a:p>
            <a:pPr rtl="0"/>
            <a:r>
              <a:rPr lang="ru-RU" noProof="0"/>
              <a:t>Образец заголовка</a:t>
            </a:r>
          </a:p>
        </p:txBody>
      </p:sp>
      <p:sp>
        <p:nvSpPr>
          <p:cNvPr id="3" name="Подзаголовок 2"/>
          <p:cNvSpPr>
            <a:spLocks noGrp="1"/>
          </p:cNvSpPr>
          <p:nvPr>
            <p:ph type="subTitle" idx="1"/>
          </p:nvPr>
        </p:nvSpPr>
        <p:spPr>
          <a:xfrm>
            <a:off x="667666" y="4151085"/>
            <a:ext cx="4633806" cy="1591181"/>
          </a:xfrm>
        </p:spPr>
        <p:txBody>
          <a:bodyPr rtlCol="0" anchor="b">
            <a:noAutofit/>
          </a:bodyPr>
          <a:lstStyle>
            <a:lvl1pPr marL="0" indent="0" algn="r">
              <a:lnSpc>
                <a:spcPct val="100000"/>
              </a:lnSpc>
              <a:spcBef>
                <a:spcPts val="0"/>
              </a:spcBef>
              <a:buNone/>
              <a:defRPr sz="2300" b="0" i="1"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ru-RU" noProof="0"/>
              <a:t>Образец подзаголовка</a:t>
            </a:r>
          </a:p>
        </p:txBody>
      </p:sp>
      <p:cxnSp>
        <p:nvCxnSpPr>
          <p:cNvPr id="9" name="Прямая соединительная линия 8" title="Вертикальная линейка"/>
          <p:cNvCxnSpPr>
            <a:cxnSpLocks/>
          </p:cNvCxnSpPr>
          <p:nvPr/>
        </p:nvCxnSpPr>
        <p:spPr>
          <a:xfrm>
            <a:off x="5524563" y="1115733"/>
            <a:ext cx="0" cy="4626534"/>
          </a:xfrm>
          <a:prstGeom prst="line">
            <a:avLst/>
          </a:prstGeom>
          <a:ln w="6350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02053122"/>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792">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secHead" preserve="1">
  <p:cSld name="Заголовок раздела">
    <p:bg>
      <p:bgPr>
        <a:solidFill>
          <a:schemeClr val="bg2"/>
        </a:solidFill>
        <a:effectLst/>
      </p:bgPr>
    </p:bg>
    <p:spTree>
      <p:nvGrpSpPr>
        <p:cNvPr id="1" name=""/>
        <p:cNvGrpSpPr/>
        <p:nvPr/>
      </p:nvGrpSpPr>
      <p:grpSpPr>
        <a:xfrm>
          <a:off x="0" y="0"/>
          <a:ext cx="0" cy="0"/>
          <a:chOff x="0" y="0"/>
          <a:chExt cx="0" cy="0"/>
        </a:xfrm>
      </p:grpSpPr>
      <p:sp>
        <p:nvSpPr>
          <p:cNvPr id="7" name="Полилиния 6" title="Фигура номера страницы"/>
          <p:cNvSpPr/>
          <p:nvPr/>
        </p:nvSpPr>
        <p:spPr bwMode="auto">
          <a:xfrm>
            <a:off x="11784011" y="1393748"/>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sp>
      <p:sp>
        <p:nvSpPr>
          <p:cNvPr id="2" name="Заголовок 1"/>
          <p:cNvSpPr>
            <a:spLocks noGrp="1"/>
          </p:cNvSpPr>
          <p:nvPr>
            <p:ph type="title"/>
          </p:nvPr>
        </p:nvSpPr>
        <p:spPr>
          <a:xfrm>
            <a:off x="1947673" y="2571722"/>
            <a:ext cx="8296654" cy="3286153"/>
          </a:xfrm>
        </p:spPr>
        <p:txBody>
          <a:bodyPr rtlCol="0" anchor="t">
            <a:normAutofit/>
          </a:bodyPr>
          <a:lstStyle>
            <a:lvl1pPr>
              <a:lnSpc>
                <a:spcPct val="85000"/>
              </a:lnSpc>
              <a:defRPr sz="7700" cap="none" baseline="0">
                <a:solidFill>
                  <a:schemeClr val="tx1">
                    <a:lumMod val="85000"/>
                    <a:lumOff val="15000"/>
                  </a:schemeClr>
                </a:solidFill>
              </a:defRPr>
            </a:lvl1pPr>
          </a:lstStyle>
          <a:p>
            <a:pPr rtl="0"/>
            <a:r>
              <a:rPr lang="ru-RU" noProof="0"/>
              <a:t>Образец заголовка</a:t>
            </a:r>
          </a:p>
        </p:txBody>
      </p:sp>
      <p:sp>
        <p:nvSpPr>
          <p:cNvPr id="3" name="Текст 2"/>
          <p:cNvSpPr>
            <a:spLocks noGrp="1"/>
          </p:cNvSpPr>
          <p:nvPr>
            <p:ph type="body" idx="1"/>
          </p:nvPr>
        </p:nvSpPr>
        <p:spPr>
          <a:xfrm>
            <a:off x="1947673" y="1393748"/>
            <a:ext cx="8401429" cy="819150"/>
          </a:xfrm>
        </p:spPr>
        <p:txBody>
          <a:bodyPr rtlCol="0" anchor="ctr">
            <a:normAutofit/>
          </a:bodyPr>
          <a:lstStyle>
            <a:lvl1pPr marL="0" indent="0" algn="r">
              <a:lnSpc>
                <a:spcPct val="113000"/>
              </a:lnSpc>
              <a:spcBef>
                <a:spcPts val="0"/>
              </a:spcBef>
              <a:buNone/>
              <a:defRPr sz="2000" b="0" i="1" baseline="0">
                <a:solidFill>
                  <a:schemeClr val="tx1">
                    <a:lumMod val="85000"/>
                    <a:lumOff val="1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ru-RU" noProof="0"/>
              <a:t>Образец текста</a:t>
            </a:r>
          </a:p>
        </p:txBody>
      </p:sp>
      <p:sp>
        <p:nvSpPr>
          <p:cNvPr id="4" name="Дата 3"/>
          <p:cNvSpPr>
            <a:spLocks noGrp="1"/>
          </p:cNvSpPr>
          <p:nvPr>
            <p:ph type="dt" sz="half" idx="10"/>
          </p:nvPr>
        </p:nvSpPr>
        <p:spPr>
          <a:xfrm>
            <a:off x="8742955" y="6314439"/>
            <a:ext cx="1596622" cy="365125"/>
          </a:xfrm>
        </p:spPr>
        <p:txBody>
          <a:bodyPr rtlCol="0"/>
          <a:lstStyle>
            <a:lvl1pPr>
              <a:defRPr sz="1200">
                <a:solidFill>
                  <a:schemeClr val="tx1">
                    <a:lumMod val="85000"/>
                    <a:lumOff val="15000"/>
                  </a:schemeClr>
                </a:solidFill>
              </a:defRPr>
            </a:lvl1pPr>
          </a:lstStyle>
          <a:p>
            <a:pPr rtl="0"/>
            <a:fld id="{CD339C01-7D02-4928-894B-4986AD1CF77F}" type="datetime1">
              <a:rPr lang="ru-RU" noProof="0" smtClean="0"/>
              <a:t>20.03.2021</a:t>
            </a:fld>
            <a:endParaRPr lang="ru-RU" noProof="0"/>
          </a:p>
        </p:txBody>
      </p:sp>
      <p:sp>
        <p:nvSpPr>
          <p:cNvPr id="5" name="Нижний колонтитул 4"/>
          <p:cNvSpPr>
            <a:spLocks noGrp="1"/>
          </p:cNvSpPr>
          <p:nvPr>
            <p:ph type="ftr" sz="quarter" idx="11"/>
          </p:nvPr>
        </p:nvSpPr>
        <p:spPr>
          <a:xfrm>
            <a:off x="1947673" y="6314440"/>
            <a:ext cx="6480226" cy="365125"/>
          </a:xfrm>
        </p:spPr>
        <p:txBody>
          <a:bodyPr rtlCol="0"/>
          <a:lstStyle>
            <a:lvl1pPr>
              <a:defRPr b="0">
                <a:solidFill>
                  <a:schemeClr val="tx1">
                    <a:lumMod val="85000"/>
                    <a:lumOff val="15000"/>
                  </a:schemeClr>
                </a:solidFill>
              </a:defRPr>
            </a:lvl1pPr>
          </a:lstStyle>
          <a:p>
            <a:pPr rtl="0"/>
            <a:endParaRPr lang="ru-RU" noProof="0"/>
          </a:p>
        </p:txBody>
      </p:sp>
      <p:sp>
        <p:nvSpPr>
          <p:cNvPr id="6" name="Номер слайда 5"/>
          <p:cNvSpPr>
            <a:spLocks noGrp="1"/>
          </p:cNvSpPr>
          <p:nvPr>
            <p:ph type="sldNum" sz="quarter" idx="12"/>
          </p:nvPr>
        </p:nvSpPr>
        <p:spPr>
          <a:xfrm>
            <a:off x="11784011" y="1620760"/>
            <a:ext cx="407988" cy="365125"/>
          </a:xfrm>
        </p:spPr>
        <p:txBody>
          <a:bodyPr rtlCol="0"/>
          <a:lstStyle>
            <a:lvl1pPr>
              <a:defRPr>
                <a:solidFill>
                  <a:schemeClr val="bg2"/>
                </a:solidFill>
              </a:defRPr>
            </a:lvl1pPr>
          </a:lstStyle>
          <a:p>
            <a:pPr rtl="0"/>
            <a:fld id="{13D2E340-0663-474B-992C-9192B5C45E57}" type="slidenum">
              <a:rPr lang="ru-RU" noProof="0" smtClean="0"/>
              <a:t>‹#›</a:t>
            </a:fld>
            <a:endParaRPr lang="ru-RU" noProof="0"/>
          </a:p>
        </p:txBody>
      </p:sp>
      <p:cxnSp>
        <p:nvCxnSpPr>
          <p:cNvPr id="10" name="Прямая соединительная линия 9" title="Горизонтальная линейка"/>
          <p:cNvCxnSpPr/>
          <p:nvPr/>
        </p:nvCxnSpPr>
        <p:spPr>
          <a:xfrm flipH="1">
            <a:off x="1" y="6178167"/>
            <a:ext cx="10244326"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08453484"/>
      </p:ext>
    </p:extLst>
  </p:cSld>
  <p:clrMapOvr>
    <a:masterClrMapping/>
  </p:clrMapOvr>
  <p:extLst>
    <p:ext uri="{DCECCB84-F9BA-43D5-87BE-67443E8EF086}">
      <p15:sldGuideLst xmlns:p15="http://schemas.microsoft.com/office/powerpoint/2012/main">
        <p15:guide id="1" pos="6456">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0" name="Полилиния 6" title="Фигура номера страницы"/>
          <p:cNvSpPr/>
          <p:nvPr/>
        </p:nvSpPr>
        <p:spPr bwMode="auto">
          <a:xfrm>
            <a:off x="11784011" y="5380580"/>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sp>
      <p:sp>
        <p:nvSpPr>
          <p:cNvPr id="2" name="Заголовок 1"/>
          <p:cNvSpPr>
            <a:spLocks noGrp="1"/>
          </p:cNvSpPr>
          <p:nvPr>
            <p:ph type="title"/>
          </p:nvPr>
        </p:nvSpPr>
        <p:spPr>
          <a:xfrm>
            <a:off x="762000" y="559678"/>
            <a:ext cx="3833906" cy="4952492"/>
          </a:xfrm>
          <a:prstGeom prst="rect">
            <a:avLst/>
          </a:prstGeom>
        </p:spPr>
        <p:txBody>
          <a:bodyPr vert="horz" lIns="91440" tIns="45720" rIns="91440" bIns="45720" rtlCol="0" anchor="t">
            <a:normAutofit/>
          </a:bodyPr>
          <a:lstStyle/>
          <a:p>
            <a:pPr rtl="0"/>
            <a:r>
              <a:rPr lang="ru-RU" noProof="0"/>
              <a:t>Образец заголовка</a:t>
            </a:r>
          </a:p>
        </p:txBody>
      </p:sp>
      <p:sp>
        <p:nvSpPr>
          <p:cNvPr id="3" name="Текст 2"/>
          <p:cNvSpPr>
            <a:spLocks noGrp="1"/>
          </p:cNvSpPr>
          <p:nvPr>
            <p:ph type="body" idx="1"/>
          </p:nvPr>
        </p:nvSpPr>
        <p:spPr>
          <a:xfrm>
            <a:off x="5181600" y="569066"/>
            <a:ext cx="6248398" cy="5655156"/>
          </a:xfrm>
          <a:prstGeom prst="rect">
            <a:avLst/>
          </a:prstGeom>
        </p:spPr>
        <p:txBody>
          <a:bodyPr vert="horz" lIns="91440" tIns="45720" rIns="91440" bIns="45720" rtlCol="0">
            <a:normAutofit/>
          </a:bodyPr>
          <a:lstStyle/>
          <a:p>
            <a:pPr lvl="0" rtl="0"/>
            <a:r>
              <a:rPr lang="ru-RU" noProof="0"/>
              <a:t>Образец текста</a:t>
            </a:r>
          </a:p>
          <a:p>
            <a:pPr lvl="1" rtl="0"/>
            <a:r>
              <a:rPr lang="ru-RU" noProof="0"/>
              <a:t>Второй уровень</a:t>
            </a:r>
          </a:p>
          <a:p>
            <a:pPr lvl="2" rtl="0"/>
            <a:r>
              <a:rPr lang="ru-RU" noProof="0"/>
              <a:t>Третий уровень</a:t>
            </a:r>
          </a:p>
          <a:p>
            <a:pPr lvl="3" rtl="0"/>
            <a:r>
              <a:rPr lang="ru-RU" noProof="0"/>
              <a:t>Четвертый уровень</a:t>
            </a:r>
          </a:p>
          <a:p>
            <a:pPr lvl="4" rtl="0"/>
            <a:r>
              <a:rPr lang="ru-RU" noProof="0"/>
              <a:t>Пятый уровень</a:t>
            </a:r>
          </a:p>
        </p:txBody>
      </p:sp>
      <p:sp>
        <p:nvSpPr>
          <p:cNvPr id="4" name="Дата 3"/>
          <p:cNvSpPr>
            <a:spLocks noGrp="1"/>
          </p:cNvSpPr>
          <p:nvPr>
            <p:ph type="dt" sz="half" idx="2"/>
          </p:nvPr>
        </p:nvSpPr>
        <p:spPr>
          <a:xfrm>
            <a:off x="762001" y="5930060"/>
            <a:ext cx="3814856" cy="365125"/>
          </a:xfrm>
          <a:prstGeom prst="rect">
            <a:avLst/>
          </a:prstGeom>
        </p:spPr>
        <p:txBody>
          <a:bodyPr vert="horz" lIns="91440" tIns="45720" rIns="91440" bIns="45720" rtlCol="0" anchor="t"/>
          <a:lstStyle>
            <a:lvl1pPr algn="r">
              <a:defRPr sz="1000" b="0" i="1" baseline="0">
                <a:solidFill>
                  <a:schemeClr val="tx1">
                    <a:lumMod val="85000"/>
                    <a:lumOff val="15000"/>
                  </a:schemeClr>
                </a:solidFill>
                <a:latin typeface="+mj-lt"/>
              </a:defRPr>
            </a:lvl1pPr>
          </a:lstStyle>
          <a:p>
            <a:pPr rtl="0"/>
            <a:fld id="{9E1E048C-58BA-4E52-B6F1-56D903F03075}" type="datetime1">
              <a:rPr lang="ru-RU" noProof="0" smtClean="0"/>
              <a:t>20.03.2021</a:t>
            </a:fld>
            <a:endParaRPr lang="ru-RU" noProof="0"/>
          </a:p>
        </p:txBody>
      </p:sp>
      <p:sp>
        <p:nvSpPr>
          <p:cNvPr id="5" name="Нижний колонтитул 4"/>
          <p:cNvSpPr>
            <a:spLocks noGrp="1"/>
          </p:cNvSpPr>
          <p:nvPr>
            <p:ph type="ftr" sz="quarter" idx="3"/>
          </p:nvPr>
        </p:nvSpPr>
        <p:spPr>
          <a:xfrm>
            <a:off x="762001" y="6314440"/>
            <a:ext cx="3814856" cy="365125"/>
          </a:xfrm>
          <a:prstGeom prst="rect">
            <a:avLst/>
          </a:prstGeom>
        </p:spPr>
        <p:txBody>
          <a:bodyPr vert="horz" lIns="91440" tIns="45720" rIns="91440" bIns="45720" rtlCol="0" anchor="t"/>
          <a:lstStyle>
            <a:lvl1pPr algn="r">
              <a:defRPr sz="1200" b="1" i="1" baseline="0">
                <a:solidFill>
                  <a:schemeClr val="tx1">
                    <a:lumMod val="85000"/>
                    <a:lumOff val="15000"/>
                  </a:schemeClr>
                </a:solidFill>
                <a:latin typeface="+mj-lt"/>
              </a:defRPr>
            </a:lvl1pPr>
          </a:lstStyle>
          <a:p>
            <a:pPr rtl="0"/>
            <a:endParaRPr lang="ru-RU" noProof="0"/>
          </a:p>
        </p:txBody>
      </p:sp>
      <p:sp>
        <p:nvSpPr>
          <p:cNvPr id="6" name="Номер слайда 5"/>
          <p:cNvSpPr>
            <a:spLocks noGrp="1"/>
          </p:cNvSpPr>
          <p:nvPr>
            <p:ph type="sldNum" sz="quarter" idx="4"/>
          </p:nvPr>
        </p:nvSpPr>
        <p:spPr>
          <a:xfrm>
            <a:off x="11784011" y="5607592"/>
            <a:ext cx="407988" cy="365125"/>
          </a:xfrm>
          <a:prstGeom prst="rect">
            <a:avLst/>
          </a:prstGeom>
        </p:spPr>
        <p:txBody>
          <a:bodyPr vert="horz" lIns="91440" tIns="45720" rIns="91440" bIns="45720" rtlCol="0" anchor="ctr"/>
          <a:lstStyle>
            <a:lvl1pPr algn="r">
              <a:defRPr sz="1200" b="0" i="1" baseline="0">
                <a:solidFill>
                  <a:schemeClr val="bg2"/>
                </a:solidFill>
                <a:latin typeface="+mj-lt"/>
              </a:defRPr>
            </a:lvl1pPr>
          </a:lstStyle>
          <a:p>
            <a:pPr rtl="0"/>
            <a:fld id="{13D2E340-0663-474B-992C-9192B5C45E57}" type="slidenum">
              <a:rPr lang="ru-RU" noProof="0" smtClean="0"/>
              <a:t>‹#›</a:t>
            </a:fld>
            <a:endParaRPr lang="ru-RU" noProof="0"/>
          </a:p>
        </p:txBody>
      </p:sp>
      <p:cxnSp>
        <p:nvCxnSpPr>
          <p:cNvPr id="10" name="Прямая соединительная линия 9" title="Горизонтальная линейка"/>
          <p:cNvCxnSpPr/>
          <p:nvPr/>
        </p:nvCxnSpPr>
        <p:spPr>
          <a:xfrm>
            <a:off x="0" y="6199730"/>
            <a:ext cx="4495800"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76093967"/>
      </p:ext>
    </p:extLst>
  </p:cSld>
  <p:clrMap bg1="lt1" tx1="dk1" bg2="lt2" tx2="dk2" accent1="accent1" accent2="accent2" accent3="accent3" accent4="accent4" accent5="accent5" accent6="accent6" hlink="hlink" folHlink="folHlink"/>
  <p:sldLayoutIdLst>
    <p:sldLayoutId id="2147484479" r:id="rId1"/>
    <p:sldLayoutId id="2147484480" r:id="rId2"/>
    <p:sldLayoutId id="2147484495" r:id="rId3"/>
    <p:sldLayoutId id="2147484490" r:id="rId4"/>
    <p:sldLayoutId id="2147484491" r:id="rId5"/>
    <p:sldLayoutId id="2147484492" r:id="rId6"/>
    <p:sldLayoutId id="2147484493" r:id="rId7"/>
    <p:sldLayoutId id="2147484496" r:id="rId8"/>
    <p:sldLayoutId id="2147484481" r:id="rId9"/>
    <p:sldLayoutId id="2147484498" r:id="rId10"/>
    <p:sldLayoutId id="2147484499" r:id="rId11"/>
    <p:sldLayoutId id="2147484500" r:id="rId12"/>
    <p:sldLayoutId id="2147484482" r:id="rId13"/>
    <p:sldLayoutId id="2147484483" r:id="rId14"/>
    <p:sldLayoutId id="2147484484" r:id="rId15"/>
    <p:sldLayoutId id="2147484485" r:id="rId16"/>
    <p:sldLayoutId id="2147484501" r:id="rId17"/>
    <p:sldLayoutId id="2147484502" r:id="rId18"/>
    <p:sldLayoutId id="2147484503" r:id="rId19"/>
    <p:sldLayoutId id="2147484504" r:id="rId20"/>
  </p:sldLayoutIdLst>
  <p:hf hdr="0" ftr="0" dt="0"/>
  <p:txStyles>
    <p:titleStyle>
      <a:lvl1pPr algn="r" defTabSz="914400" rtl="0" eaLnBrk="1" latinLnBrk="0" hangingPunct="1">
        <a:lnSpc>
          <a:spcPct val="90000"/>
        </a:lnSpc>
        <a:spcBef>
          <a:spcPct val="0"/>
        </a:spcBef>
        <a:buNone/>
        <a:defRPr sz="5000" b="0" i="1" kern="1200" baseline="0">
          <a:solidFill>
            <a:schemeClr val="tx1">
              <a:lumMod val="85000"/>
              <a:lumOff val="15000"/>
            </a:schemeClr>
          </a:solidFill>
          <a:latin typeface="+mj-lt"/>
          <a:ea typeface="+mj-ea"/>
          <a:cs typeface="+mj-cs"/>
        </a:defRPr>
      </a:lvl1pPr>
    </p:titleStyle>
    <p:bodyStyle>
      <a:lvl1pPr marL="283464" indent="-283464" algn="l" defTabSz="914400" rtl="0" eaLnBrk="1" latinLnBrk="0" hangingPunct="1">
        <a:lnSpc>
          <a:spcPct val="112000"/>
        </a:lnSpc>
        <a:spcBef>
          <a:spcPts val="900"/>
        </a:spcBef>
        <a:buFont typeface="Arial" panose="020B0604020202020204" pitchFamily="34" charset="0"/>
        <a:buChar char="•"/>
        <a:defRPr sz="2000" kern="1200" baseline="0">
          <a:solidFill>
            <a:schemeClr val="tx1">
              <a:lumMod val="85000"/>
              <a:lumOff val="15000"/>
            </a:schemeClr>
          </a:solidFill>
          <a:latin typeface="+mn-lt"/>
          <a:ea typeface="+mn-ea"/>
          <a:cs typeface="+mn-cs"/>
        </a:defRPr>
      </a:lvl1pPr>
      <a:lvl2pPr marL="685800" indent="-283464" algn="l" defTabSz="914400" rtl="0" eaLnBrk="1" latinLnBrk="0" hangingPunct="1">
        <a:lnSpc>
          <a:spcPct val="112000"/>
        </a:lnSpc>
        <a:spcBef>
          <a:spcPts val="900"/>
        </a:spcBef>
        <a:buFont typeface="Corbel" panose="020B0503020204020204" pitchFamily="34" charset="0"/>
        <a:buChar char="–"/>
        <a:defRPr sz="1800" kern="1200" baseline="0">
          <a:solidFill>
            <a:schemeClr val="tx1">
              <a:lumMod val="85000"/>
              <a:lumOff val="15000"/>
            </a:schemeClr>
          </a:solidFill>
          <a:latin typeface="+mn-lt"/>
          <a:ea typeface="+mn-ea"/>
          <a:cs typeface="+mn-cs"/>
        </a:defRPr>
      </a:lvl2pPr>
      <a:lvl3pPr marL="1143000" indent="-283464" algn="l" defTabSz="914400" rtl="0" eaLnBrk="1" latinLnBrk="0" hangingPunct="1">
        <a:lnSpc>
          <a:spcPct val="112000"/>
        </a:lnSpc>
        <a:spcBef>
          <a:spcPts val="900"/>
        </a:spcBef>
        <a:buFont typeface="Arial" panose="020B0604020202020204" pitchFamily="34" charset="0"/>
        <a:buChar char="•"/>
        <a:defRPr sz="1600" kern="1200" baseline="0">
          <a:solidFill>
            <a:schemeClr val="tx1">
              <a:lumMod val="85000"/>
              <a:lumOff val="15000"/>
            </a:schemeClr>
          </a:solidFill>
          <a:latin typeface="+mn-lt"/>
          <a:ea typeface="+mn-ea"/>
          <a:cs typeface="+mn-cs"/>
        </a:defRPr>
      </a:lvl3pPr>
      <a:lvl4pPr marL="1600200" indent="-283464" algn="l" defTabSz="914400" rtl="0" eaLnBrk="1" latinLnBrk="0" hangingPunct="1">
        <a:lnSpc>
          <a:spcPct val="112000"/>
        </a:lnSpc>
        <a:spcBef>
          <a:spcPts val="900"/>
        </a:spcBef>
        <a:buFont typeface="Corbel" panose="020B0503020204020204" pitchFamily="34" charset="0"/>
        <a:buChar char="–"/>
        <a:defRPr sz="1400" kern="1200" baseline="0">
          <a:solidFill>
            <a:schemeClr val="tx1">
              <a:lumMod val="85000"/>
              <a:lumOff val="15000"/>
            </a:schemeClr>
          </a:solidFill>
          <a:latin typeface="+mn-lt"/>
          <a:ea typeface="+mn-ea"/>
          <a:cs typeface="+mn-cs"/>
        </a:defRPr>
      </a:lvl4pPr>
      <a:lvl5pPr marL="2057400" indent="-283464" algn="l" defTabSz="914400" rtl="0" eaLnBrk="1" latinLnBrk="0" hangingPunct="1">
        <a:lnSpc>
          <a:spcPct val="112000"/>
        </a:lnSpc>
        <a:spcBef>
          <a:spcPts val="900"/>
        </a:spcBef>
        <a:buFont typeface="Arial" panose="020B0604020202020204" pitchFamily="34" charset="0"/>
        <a:buChar char="•"/>
        <a:defRPr sz="1400" i="1" kern="1200" baseline="0">
          <a:solidFill>
            <a:schemeClr val="tx1">
              <a:lumMod val="85000"/>
              <a:lumOff val="15000"/>
            </a:schemeClr>
          </a:solidFill>
          <a:latin typeface="+mn-lt"/>
          <a:ea typeface="+mn-ea"/>
          <a:cs typeface="+mn-cs"/>
        </a:defRPr>
      </a:lvl5pPr>
      <a:lvl6pPr marL="2514600" indent="-283464" algn="l" defTabSz="914400" rtl="0" eaLnBrk="1" latinLnBrk="0" hangingPunct="1">
        <a:lnSpc>
          <a:spcPct val="112000"/>
        </a:lnSpc>
        <a:spcBef>
          <a:spcPts val="1300"/>
        </a:spcBef>
        <a:buFont typeface="Corbel" panose="020B0503020204020204" pitchFamily="34" charset="0"/>
        <a:buChar char="–"/>
        <a:defRPr sz="1400" kern="1200">
          <a:solidFill>
            <a:schemeClr val="tx1">
              <a:lumMod val="85000"/>
              <a:lumOff val="15000"/>
            </a:schemeClr>
          </a:solidFill>
          <a:latin typeface="+mn-lt"/>
          <a:ea typeface="+mn-ea"/>
          <a:cs typeface="+mn-cs"/>
        </a:defRPr>
      </a:lvl6pPr>
      <a:lvl7pPr marL="2971800" indent="-283464" algn="l" defTabSz="914400" rtl="0" eaLnBrk="1" latinLnBrk="0" hangingPunct="1">
        <a:lnSpc>
          <a:spcPct val="112000"/>
        </a:lnSpc>
        <a:spcBef>
          <a:spcPts val="1300"/>
        </a:spcBef>
        <a:buFont typeface="Arial" panose="020B0604020202020204" pitchFamily="34" charset="0"/>
        <a:buChar char="•"/>
        <a:defRPr sz="1400" i="1" kern="1200">
          <a:solidFill>
            <a:schemeClr val="tx1">
              <a:lumMod val="85000"/>
              <a:lumOff val="15000"/>
            </a:schemeClr>
          </a:solidFill>
          <a:latin typeface="+mn-lt"/>
          <a:ea typeface="+mn-ea"/>
          <a:cs typeface="+mn-cs"/>
        </a:defRPr>
      </a:lvl7pPr>
      <a:lvl8pPr marL="3429000" indent="-283464" algn="l" defTabSz="914400" rtl="0" eaLnBrk="1" latinLnBrk="0" hangingPunct="1">
        <a:lnSpc>
          <a:spcPct val="112000"/>
        </a:lnSpc>
        <a:spcBef>
          <a:spcPts val="1300"/>
        </a:spcBef>
        <a:buFont typeface="Corbel" panose="020B0503020204020204" pitchFamily="34" charset="0"/>
        <a:buChar char="–"/>
        <a:defRPr sz="1400" kern="1200">
          <a:solidFill>
            <a:schemeClr val="tx1">
              <a:lumMod val="85000"/>
              <a:lumOff val="15000"/>
            </a:schemeClr>
          </a:solidFill>
          <a:latin typeface="+mn-lt"/>
          <a:ea typeface="+mn-ea"/>
          <a:cs typeface="+mn-cs"/>
        </a:defRPr>
      </a:lvl8pPr>
      <a:lvl9pPr marL="3886200" indent="-283464" algn="l" defTabSz="914400" rtl="0" eaLnBrk="1" latinLnBrk="0" hangingPunct="1">
        <a:lnSpc>
          <a:spcPct val="112000"/>
        </a:lnSpc>
        <a:spcBef>
          <a:spcPts val="1300"/>
        </a:spcBef>
        <a:buFont typeface="Arial" panose="020B0604020202020204" pitchFamily="34" charset="0"/>
        <a:buChar char="•"/>
        <a:defRPr sz="1400" i="1" kern="1200" baseline="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832">
          <p15:clr>
            <a:srgbClr val="F26B43"/>
          </p15:clr>
        </p15:guide>
        <p15:guide id="2" pos="480">
          <p15:clr>
            <a:srgbClr val="F26B43"/>
          </p15:clr>
        </p15:guide>
        <p15:guide id="3" orient="horz" pos="432">
          <p15:clr>
            <a:srgbClr val="F26B43"/>
          </p15:clr>
        </p15:guide>
        <p15:guide id="4" pos="7200">
          <p15:clr>
            <a:srgbClr val="F26B43"/>
          </p15:clr>
        </p15:guide>
        <p15:guide id="5" pos="326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jp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jp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5.xml"/><Relationship Id="rId1" Type="http://schemas.openxmlformats.org/officeDocument/2006/relationships/slideLayout" Target="../slideLayouts/slideLayout18.xml"/><Relationship Id="rId4" Type="http://schemas.openxmlformats.org/officeDocument/2006/relationships/image" Target="../media/image7.jpeg"/></Relationships>
</file>

<file path=ppt/slides/_rels/slide6.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2679374-8EAE-4873-9BB6-F6C630302DA2}"/>
              </a:ext>
            </a:extLst>
          </p:cNvPr>
          <p:cNvSpPr>
            <a:spLocks noGrp="1"/>
          </p:cNvSpPr>
          <p:nvPr>
            <p:ph type="ctrTitle"/>
          </p:nvPr>
        </p:nvSpPr>
        <p:spPr/>
        <p:txBody>
          <a:bodyPr rtlCol="0">
            <a:normAutofit/>
          </a:bodyPr>
          <a:lstStyle/>
          <a:p>
            <a:pPr algn="ctr" rtl="0"/>
            <a:r>
              <a:rPr lang="en-US" sz="5400" dirty="0"/>
              <a:t>Minimum       spanning tree</a:t>
            </a:r>
            <a:endParaRPr lang="ru-RU" sz="5400" dirty="0"/>
          </a:p>
        </p:txBody>
      </p:sp>
      <p:sp>
        <p:nvSpPr>
          <p:cNvPr id="3" name="Подзаголовок 2">
            <a:extLst>
              <a:ext uri="{FF2B5EF4-FFF2-40B4-BE49-F238E27FC236}">
                <a16:creationId xmlns:a16="http://schemas.microsoft.com/office/drawing/2014/main" id="{7E42C4E3-AFAF-4630-AF6D-21FB3C29CF71}"/>
              </a:ext>
            </a:extLst>
          </p:cNvPr>
          <p:cNvSpPr>
            <a:spLocks noGrp="1"/>
          </p:cNvSpPr>
          <p:nvPr>
            <p:ph type="subTitle" idx="1"/>
          </p:nvPr>
        </p:nvSpPr>
        <p:spPr>
          <a:xfrm>
            <a:off x="307910" y="4151085"/>
            <a:ext cx="4993562" cy="1591181"/>
          </a:xfrm>
        </p:spPr>
        <p:txBody>
          <a:bodyPr rtlCol="0"/>
          <a:lstStyle/>
          <a:p>
            <a:pPr rtl="0"/>
            <a:r>
              <a:rPr lang="en-US" sz="2000" dirty="0"/>
              <a:t>In this presentation we tell you, what is MST in graph and show you some examples.</a:t>
            </a:r>
          </a:p>
          <a:p>
            <a:pPr rtl="0"/>
            <a:br>
              <a:rPr lang="en-US" sz="2000" dirty="0"/>
            </a:br>
            <a:r>
              <a:rPr lang="en-US" sz="2000" dirty="0"/>
              <a:t>Make the popcorn and let’s do it!</a:t>
            </a:r>
            <a:endParaRPr lang="ru-RU" sz="2000" dirty="0"/>
          </a:p>
        </p:txBody>
      </p:sp>
      <p:sp>
        <p:nvSpPr>
          <p:cNvPr id="5" name="Подзаголовок 2">
            <a:extLst>
              <a:ext uri="{FF2B5EF4-FFF2-40B4-BE49-F238E27FC236}">
                <a16:creationId xmlns:a16="http://schemas.microsoft.com/office/drawing/2014/main" id="{33BFE8AB-330A-432C-9CB8-818D19135FD8}"/>
              </a:ext>
            </a:extLst>
          </p:cNvPr>
          <p:cNvSpPr txBox="1">
            <a:spLocks/>
          </p:cNvSpPr>
          <p:nvPr/>
        </p:nvSpPr>
        <p:spPr>
          <a:xfrm>
            <a:off x="5501541" y="4151084"/>
            <a:ext cx="4993562" cy="1591181"/>
          </a:xfrm>
          <a:prstGeom prst="rect">
            <a:avLst/>
          </a:prstGeom>
        </p:spPr>
        <p:txBody>
          <a:bodyPr vert="horz" lIns="91440" tIns="45720" rIns="91440" bIns="45720" rtlCol="0" anchor="b">
            <a:noAutofit/>
          </a:bodyPr>
          <a:lstStyle>
            <a:lvl1pPr marL="0" indent="0" algn="r" defTabSz="914400" rtl="0" eaLnBrk="1" latinLnBrk="0" hangingPunct="1">
              <a:lnSpc>
                <a:spcPct val="100000"/>
              </a:lnSpc>
              <a:spcBef>
                <a:spcPts val="0"/>
              </a:spcBef>
              <a:buFont typeface="Arial" panose="020B0604020202020204" pitchFamily="34" charset="0"/>
              <a:buNone/>
              <a:defRPr sz="2300" b="0" i="1" kern="1200" baseline="0">
                <a:solidFill>
                  <a:schemeClr val="tx2"/>
                </a:solidFill>
                <a:latin typeface="+mn-lt"/>
                <a:ea typeface="+mn-ea"/>
                <a:cs typeface="+mn-cs"/>
              </a:defRPr>
            </a:lvl1pPr>
            <a:lvl2pPr marL="457200" indent="0" algn="ctr" defTabSz="914400" rtl="0" eaLnBrk="1" latinLnBrk="0" hangingPunct="1">
              <a:lnSpc>
                <a:spcPct val="112000"/>
              </a:lnSpc>
              <a:spcBef>
                <a:spcPts val="900"/>
              </a:spcBef>
              <a:buFont typeface="Corbel" panose="020B0503020204020204" pitchFamily="34" charset="0"/>
              <a:buNone/>
              <a:defRPr sz="2000" kern="1200" baseline="0">
                <a:solidFill>
                  <a:schemeClr val="tx1">
                    <a:lumMod val="85000"/>
                    <a:lumOff val="15000"/>
                  </a:schemeClr>
                </a:solidFill>
                <a:latin typeface="+mn-lt"/>
                <a:ea typeface="+mn-ea"/>
                <a:cs typeface="+mn-cs"/>
              </a:defRPr>
            </a:lvl2pPr>
            <a:lvl3pPr marL="914400" indent="0" algn="ctr" defTabSz="914400" rtl="0" eaLnBrk="1" latinLnBrk="0" hangingPunct="1">
              <a:lnSpc>
                <a:spcPct val="112000"/>
              </a:lnSpc>
              <a:spcBef>
                <a:spcPts val="900"/>
              </a:spcBef>
              <a:buFont typeface="Arial" panose="020B0604020202020204" pitchFamily="34" charset="0"/>
              <a:buNone/>
              <a:defRPr sz="1800" kern="1200" baseline="0">
                <a:solidFill>
                  <a:schemeClr val="tx1">
                    <a:lumMod val="85000"/>
                    <a:lumOff val="15000"/>
                  </a:schemeClr>
                </a:solidFill>
                <a:latin typeface="+mn-lt"/>
                <a:ea typeface="+mn-ea"/>
                <a:cs typeface="+mn-cs"/>
              </a:defRPr>
            </a:lvl3pPr>
            <a:lvl4pPr marL="1371600" indent="0" algn="ctr" defTabSz="914400" rtl="0" eaLnBrk="1" latinLnBrk="0" hangingPunct="1">
              <a:lnSpc>
                <a:spcPct val="112000"/>
              </a:lnSpc>
              <a:spcBef>
                <a:spcPts val="900"/>
              </a:spcBef>
              <a:buFont typeface="Corbel" panose="020B0503020204020204" pitchFamily="34" charset="0"/>
              <a:buNone/>
              <a:defRPr sz="1600" kern="1200" baseline="0">
                <a:solidFill>
                  <a:schemeClr val="tx1">
                    <a:lumMod val="85000"/>
                    <a:lumOff val="15000"/>
                  </a:schemeClr>
                </a:solidFill>
                <a:latin typeface="+mn-lt"/>
                <a:ea typeface="+mn-ea"/>
                <a:cs typeface="+mn-cs"/>
              </a:defRPr>
            </a:lvl4pPr>
            <a:lvl5pPr marL="1828800" indent="0" algn="ctr" defTabSz="914400" rtl="0" eaLnBrk="1" latinLnBrk="0" hangingPunct="1">
              <a:lnSpc>
                <a:spcPct val="112000"/>
              </a:lnSpc>
              <a:spcBef>
                <a:spcPts val="900"/>
              </a:spcBef>
              <a:buFont typeface="Arial" panose="020B0604020202020204" pitchFamily="34" charset="0"/>
              <a:buNone/>
              <a:defRPr sz="1600" i="1" kern="1200" baseline="0">
                <a:solidFill>
                  <a:schemeClr val="tx1">
                    <a:lumMod val="85000"/>
                    <a:lumOff val="15000"/>
                  </a:schemeClr>
                </a:solidFill>
                <a:latin typeface="+mn-lt"/>
                <a:ea typeface="+mn-ea"/>
                <a:cs typeface="+mn-cs"/>
              </a:defRPr>
            </a:lvl5pPr>
            <a:lvl6pPr marL="2286000" indent="0" algn="ctr" defTabSz="914400" rtl="0" eaLnBrk="1" latinLnBrk="0" hangingPunct="1">
              <a:lnSpc>
                <a:spcPct val="112000"/>
              </a:lnSpc>
              <a:spcBef>
                <a:spcPts val="1300"/>
              </a:spcBef>
              <a:buFont typeface="Corbel" panose="020B0503020204020204" pitchFamily="34" charset="0"/>
              <a:buNone/>
              <a:defRPr sz="1600" kern="1200">
                <a:solidFill>
                  <a:schemeClr val="tx1">
                    <a:lumMod val="85000"/>
                    <a:lumOff val="15000"/>
                  </a:schemeClr>
                </a:solidFill>
                <a:latin typeface="+mn-lt"/>
                <a:ea typeface="+mn-ea"/>
                <a:cs typeface="+mn-cs"/>
              </a:defRPr>
            </a:lvl6pPr>
            <a:lvl7pPr marL="2743200" indent="0" algn="ctr" defTabSz="914400" rtl="0" eaLnBrk="1" latinLnBrk="0" hangingPunct="1">
              <a:lnSpc>
                <a:spcPct val="112000"/>
              </a:lnSpc>
              <a:spcBef>
                <a:spcPts val="1300"/>
              </a:spcBef>
              <a:buFont typeface="Arial" panose="020B0604020202020204" pitchFamily="34" charset="0"/>
              <a:buNone/>
              <a:defRPr sz="1600" i="1" kern="1200">
                <a:solidFill>
                  <a:schemeClr val="tx1">
                    <a:lumMod val="85000"/>
                    <a:lumOff val="15000"/>
                  </a:schemeClr>
                </a:solidFill>
                <a:latin typeface="+mn-lt"/>
                <a:ea typeface="+mn-ea"/>
                <a:cs typeface="+mn-cs"/>
              </a:defRPr>
            </a:lvl7pPr>
            <a:lvl8pPr marL="3200400" indent="0" algn="ctr" defTabSz="914400" rtl="0" eaLnBrk="1" latinLnBrk="0" hangingPunct="1">
              <a:lnSpc>
                <a:spcPct val="112000"/>
              </a:lnSpc>
              <a:spcBef>
                <a:spcPts val="1300"/>
              </a:spcBef>
              <a:buFont typeface="Corbel" panose="020B0503020204020204" pitchFamily="34" charset="0"/>
              <a:buNone/>
              <a:defRPr sz="1600" kern="1200">
                <a:solidFill>
                  <a:schemeClr val="tx1">
                    <a:lumMod val="85000"/>
                    <a:lumOff val="15000"/>
                  </a:schemeClr>
                </a:solidFill>
                <a:latin typeface="+mn-lt"/>
                <a:ea typeface="+mn-ea"/>
                <a:cs typeface="+mn-cs"/>
              </a:defRPr>
            </a:lvl8pPr>
            <a:lvl9pPr marL="3657600" indent="0" algn="ctr" defTabSz="914400" rtl="0" eaLnBrk="1" latinLnBrk="0" hangingPunct="1">
              <a:lnSpc>
                <a:spcPct val="112000"/>
              </a:lnSpc>
              <a:spcBef>
                <a:spcPts val="1300"/>
              </a:spcBef>
              <a:buFont typeface="Arial" panose="020B0604020202020204" pitchFamily="34" charset="0"/>
              <a:buNone/>
              <a:defRPr sz="1600" i="1" kern="1200" baseline="0">
                <a:solidFill>
                  <a:schemeClr val="tx1">
                    <a:lumMod val="85000"/>
                    <a:lumOff val="15000"/>
                  </a:schemeClr>
                </a:solidFill>
                <a:latin typeface="+mn-lt"/>
                <a:ea typeface="+mn-ea"/>
                <a:cs typeface="+mn-cs"/>
              </a:defRPr>
            </a:lvl9pPr>
          </a:lstStyle>
          <a:p>
            <a:pPr algn="ctr"/>
            <a:r>
              <a:rPr lang="en-US" sz="2000" dirty="0"/>
              <a:t>                      Created by FHD teams</a:t>
            </a:r>
            <a:endParaRPr lang="ru-RU" sz="2000" dirty="0"/>
          </a:p>
        </p:txBody>
      </p:sp>
      <p:pic>
        <p:nvPicPr>
          <p:cNvPr id="9" name="Рисунок 8">
            <a:extLst>
              <a:ext uri="{FF2B5EF4-FFF2-40B4-BE49-F238E27FC236}">
                <a16:creationId xmlns:a16="http://schemas.microsoft.com/office/drawing/2014/main" id="{6585DC63-06BA-454E-8B16-448A58EC26F1}"/>
              </a:ext>
            </a:extLst>
          </p:cNvPr>
          <p:cNvPicPr>
            <a:picLocks noChangeAspect="1"/>
          </p:cNvPicPr>
          <p:nvPr/>
        </p:nvPicPr>
        <p:blipFill>
          <a:blip r:embed="rId3"/>
          <a:stretch>
            <a:fillRect/>
          </a:stretch>
        </p:blipFill>
        <p:spPr>
          <a:xfrm>
            <a:off x="1460622" y="1236434"/>
            <a:ext cx="3590925" cy="2914650"/>
          </a:xfrm>
          <a:prstGeom prst="rect">
            <a:avLst/>
          </a:prstGeom>
        </p:spPr>
      </p:pic>
      <p:sp>
        <p:nvSpPr>
          <p:cNvPr id="10" name="TextBox 9">
            <a:extLst>
              <a:ext uri="{FF2B5EF4-FFF2-40B4-BE49-F238E27FC236}">
                <a16:creationId xmlns:a16="http://schemas.microsoft.com/office/drawing/2014/main" id="{3F8CA110-7B99-4236-ABC5-1FE3B2C79478}"/>
              </a:ext>
            </a:extLst>
          </p:cNvPr>
          <p:cNvSpPr txBox="1"/>
          <p:nvPr/>
        </p:nvSpPr>
        <p:spPr>
          <a:xfrm>
            <a:off x="11893520" y="211015"/>
            <a:ext cx="298480" cy="338554"/>
          </a:xfrm>
          <a:prstGeom prst="rect">
            <a:avLst/>
          </a:prstGeom>
          <a:noFill/>
        </p:spPr>
        <p:txBody>
          <a:bodyPr wrap="none" rtlCol="0">
            <a:spAutoFit/>
          </a:bodyPr>
          <a:lstStyle/>
          <a:p>
            <a:r>
              <a:rPr lang="en-US" sz="1600" dirty="0">
                <a:latin typeface="+mj-lt"/>
              </a:rPr>
              <a:t>1</a:t>
            </a:r>
            <a:endParaRPr lang="ru-RU" dirty="0">
              <a:latin typeface="+mj-lt"/>
            </a:endParaRPr>
          </a:p>
        </p:txBody>
      </p:sp>
    </p:spTree>
    <p:extLst>
      <p:ext uri="{BB962C8B-B14F-4D97-AF65-F5344CB8AC3E}">
        <p14:creationId xmlns:p14="http://schemas.microsoft.com/office/powerpoint/2010/main" val="11938868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8A97F4D-F280-472F-9307-25B3E6BD88B5}"/>
              </a:ext>
            </a:extLst>
          </p:cNvPr>
          <p:cNvSpPr>
            <a:spLocks noGrp="1"/>
          </p:cNvSpPr>
          <p:nvPr>
            <p:ph type="title"/>
          </p:nvPr>
        </p:nvSpPr>
        <p:spPr>
          <a:xfrm>
            <a:off x="1232515" y="396904"/>
            <a:ext cx="3321728" cy="988011"/>
          </a:xfrm>
        </p:spPr>
        <p:txBody>
          <a:bodyPr rtlCol="0"/>
          <a:lstStyle/>
          <a:p>
            <a:pPr rtl="0"/>
            <a:r>
              <a:rPr lang="en-US" dirty="0"/>
              <a:t>Example</a:t>
            </a:r>
            <a:endParaRPr lang="ru-RU" dirty="0"/>
          </a:p>
        </p:txBody>
      </p:sp>
      <p:sp>
        <p:nvSpPr>
          <p:cNvPr id="4" name="Текст 3">
            <a:extLst>
              <a:ext uri="{FF2B5EF4-FFF2-40B4-BE49-F238E27FC236}">
                <a16:creationId xmlns:a16="http://schemas.microsoft.com/office/drawing/2014/main" id="{C1891695-E7DA-48AF-9EEB-86DA1F9BF74F}"/>
              </a:ext>
            </a:extLst>
          </p:cNvPr>
          <p:cNvSpPr>
            <a:spLocks noGrp="1"/>
          </p:cNvSpPr>
          <p:nvPr>
            <p:ph type="body" sz="quarter" idx="18"/>
          </p:nvPr>
        </p:nvSpPr>
        <p:spPr>
          <a:xfrm>
            <a:off x="247093" y="1489494"/>
            <a:ext cx="4688890" cy="4609465"/>
          </a:xfrm>
        </p:spPr>
        <p:txBody>
          <a:bodyPr rtlCol="0">
            <a:noAutofit/>
          </a:bodyPr>
          <a:lstStyle/>
          <a:p>
            <a:pPr algn="l" rtl="0"/>
            <a:r>
              <a:rPr lang="en-US" sz="1900" b="0" i="0" dirty="0">
                <a:effectLst/>
              </a:rPr>
              <a:t>The set </a:t>
            </a:r>
            <a:r>
              <a:rPr lang="en-US" sz="1900" b="0" i="1" dirty="0" err="1">
                <a:effectLst/>
              </a:rPr>
              <a:t>mstSet</a:t>
            </a:r>
            <a:r>
              <a:rPr lang="en-US" sz="1900" b="0" i="1" dirty="0">
                <a:effectLst/>
              </a:rPr>
              <a:t> </a:t>
            </a:r>
            <a:r>
              <a:rPr lang="en-US" sz="1900" b="0" i="0" dirty="0">
                <a:effectLst/>
              </a:rPr>
              <a:t>is initially empty and keys assigned to vertices are {0, INF, INF, INF, INF, INF, INF, INF} where INF indicates infinite. Now pick the vertex with the minimum key value. The vertex 0 is picked, include it in </a:t>
            </a:r>
            <a:r>
              <a:rPr lang="en-US" sz="1900" b="0" i="1" dirty="0" err="1">
                <a:effectLst/>
              </a:rPr>
              <a:t>mstSet</a:t>
            </a:r>
            <a:r>
              <a:rPr lang="en-US" sz="1900" b="0" i="0" dirty="0">
                <a:effectLst/>
              </a:rPr>
              <a:t>. So </a:t>
            </a:r>
            <a:r>
              <a:rPr lang="en-US" sz="1900" b="0" i="1" dirty="0" err="1">
                <a:effectLst/>
              </a:rPr>
              <a:t>mstSet</a:t>
            </a:r>
            <a:r>
              <a:rPr lang="en-US" sz="1900" b="0" i="1" dirty="0">
                <a:effectLst/>
              </a:rPr>
              <a:t> </a:t>
            </a:r>
            <a:r>
              <a:rPr lang="en-US" sz="1900" b="0" i="0" dirty="0">
                <a:effectLst/>
              </a:rPr>
              <a:t>becomes {0}. After including to </a:t>
            </a:r>
            <a:r>
              <a:rPr lang="en-US" sz="1900" b="0" i="1" dirty="0" err="1">
                <a:effectLst/>
              </a:rPr>
              <a:t>mstSet</a:t>
            </a:r>
            <a:r>
              <a:rPr lang="en-US" sz="1900" b="0" i="0" dirty="0">
                <a:effectLst/>
              </a:rPr>
              <a:t>, update key values of adjacent vertices. Adjacent vertices of 0 are 1 and 7. The key values of 1 and 7 are updated as 4 and 8. Following subgraph shows vertices and their key values, only the vertices with finite key values are shown. The vertices included in MST are shown in green color.</a:t>
            </a:r>
          </a:p>
          <a:p>
            <a:pPr algn="l" rtl="0"/>
            <a:r>
              <a:rPr lang="en-US" sz="1900" b="0" i="0" dirty="0">
                <a:effectLst/>
              </a:rPr>
              <a:t> </a:t>
            </a:r>
          </a:p>
        </p:txBody>
      </p:sp>
      <p:sp>
        <p:nvSpPr>
          <p:cNvPr id="3" name="Номер слайда 2">
            <a:extLst>
              <a:ext uri="{FF2B5EF4-FFF2-40B4-BE49-F238E27FC236}">
                <a16:creationId xmlns:a16="http://schemas.microsoft.com/office/drawing/2014/main" id="{EB761CE6-695A-0941-954E-A6BD7E16386F}"/>
              </a:ext>
            </a:extLst>
          </p:cNvPr>
          <p:cNvSpPr>
            <a:spLocks noGrp="1"/>
          </p:cNvSpPr>
          <p:nvPr>
            <p:ph type="sldNum" sz="quarter" idx="12"/>
          </p:nvPr>
        </p:nvSpPr>
        <p:spPr/>
        <p:txBody>
          <a:bodyPr rtlCol="0"/>
          <a:lstStyle/>
          <a:p>
            <a:pPr rtl="0"/>
            <a:fld id="{13D2E340-0663-474B-992C-9192B5C45E57}" type="slidenum">
              <a:rPr lang="ru-RU" smtClean="0"/>
              <a:t>10</a:t>
            </a:fld>
            <a:endParaRPr lang="ru-RU" dirty="0"/>
          </a:p>
        </p:txBody>
      </p:sp>
      <p:pic>
        <p:nvPicPr>
          <p:cNvPr id="8" name="Рисунок 7">
            <a:extLst>
              <a:ext uri="{FF2B5EF4-FFF2-40B4-BE49-F238E27FC236}">
                <a16:creationId xmlns:a16="http://schemas.microsoft.com/office/drawing/2014/main" id="{F397EBB0-A8C1-46B0-98DE-DD7E2BDEFCC0}"/>
              </a:ext>
            </a:extLst>
          </p:cNvPr>
          <p:cNvPicPr>
            <a:picLocks noChangeAspect="1"/>
          </p:cNvPicPr>
          <p:nvPr/>
        </p:nvPicPr>
        <p:blipFill>
          <a:blip r:embed="rId3"/>
          <a:stretch>
            <a:fillRect/>
          </a:stretch>
        </p:blipFill>
        <p:spPr>
          <a:xfrm>
            <a:off x="6907388" y="1622660"/>
            <a:ext cx="2352023" cy="4086640"/>
          </a:xfrm>
          <a:prstGeom prst="rect">
            <a:avLst/>
          </a:prstGeom>
        </p:spPr>
      </p:pic>
    </p:spTree>
    <p:extLst>
      <p:ext uri="{BB962C8B-B14F-4D97-AF65-F5344CB8AC3E}">
        <p14:creationId xmlns:p14="http://schemas.microsoft.com/office/powerpoint/2010/main" val="2989754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Номер слайда 2">
            <a:extLst>
              <a:ext uri="{FF2B5EF4-FFF2-40B4-BE49-F238E27FC236}">
                <a16:creationId xmlns:a16="http://schemas.microsoft.com/office/drawing/2014/main" id="{B70B9673-D916-47B4-871F-DDD5EE90765A}"/>
              </a:ext>
            </a:extLst>
          </p:cNvPr>
          <p:cNvSpPr>
            <a:spLocks noGrp="1"/>
          </p:cNvSpPr>
          <p:nvPr>
            <p:ph type="sldNum" sz="quarter" idx="12"/>
          </p:nvPr>
        </p:nvSpPr>
        <p:spPr/>
        <p:txBody>
          <a:bodyPr/>
          <a:lstStyle/>
          <a:p>
            <a:pPr rtl="0"/>
            <a:fld id="{13D2E340-0663-474B-992C-9192B5C45E57}" type="slidenum">
              <a:rPr lang="ru-RU" noProof="0" smtClean="0"/>
              <a:t>11</a:t>
            </a:fld>
            <a:endParaRPr lang="ru-RU" noProof="0"/>
          </a:p>
        </p:txBody>
      </p:sp>
      <p:sp>
        <p:nvSpPr>
          <p:cNvPr id="6" name="TextBox 5">
            <a:extLst>
              <a:ext uri="{FF2B5EF4-FFF2-40B4-BE49-F238E27FC236}">
                <a16:creationId xmlns:a16="http://schemas.microsoft.com/office/drawing/2014/main" id="{0A95819C-4181-43C2-B661-315D12E508CC}"/>
              </a:ext>
            </a:extLst>
          </p:cNvPr>
          <p:cNvSpPr txBox="1"/>
          <p:nvPr/>
        </p:nvSpPr>
        <p:spPr>
          <a:xfrm>
            <a:off x="157756" y="1077317"/>
            <a:ext cx="4808737" cy="5062924"/>
          </a:xfrm>
          <a:prstGeom prst="rect">
            <a:avLst/>
          </a:prstGeom>
          <a:noFill/>
        </p:spPr>
        <p:txBody>
          <a:bodyPr wrap="square">
            <a:spAutoFit/>
          </a:bodyPr>
          <a:lstStyle/>
          <a:p>
            <a:pPr marL="457200" indent="-457200">
              <a:buFont typeface="+mj-lt"/>
              <a:buAutoNum type="arabicPeriod"/>
            </a:pPr>
            <a:r>
              <a:rPr lang="en-US" sz="1900" b="0" i="0" dirty="0">
                <a:solidFill>
                  <a:schemeClr val="bg1"/>
                </a:solidFill>
                <a:effectLst/>
              </a:rPr>
              <a:t>Pick the vertex with minimum key value and not already included in MST (not in </a:t>
            </a:r>
            <a:r>
              <a:rPr lang="en-US" sz="1900" b="0" i="0" dirty="0" err="1">
                <a:solidFill>
                  <a:schemeClr val="bg1"/>
                </a:solidFill>
                <a:effectLst/>
              </a:rPr>
              <a:t>mstSET</a:t>
            </a:r>
            <a:r>
              <a:rPr lang="en-US" sz="1900" b="0" i="0" dirty="0">
                <a:solidFill>
                  <a:schemeClr val="bg1"/>
                </a:solidFill>
                <a:effectLst/>
              </a:rPr>
              <a:t>). The vertex 1 is picked and added to </a:t>
            </a:r>
            <a:r>
              <a:rPr lang="en-US" sz="1900" b="0" i="0" dirty="0" err="1">
                <a:solidFill>
                  <a:schemeClr val="bg1"/>
                </a:solidFill>
                <a:effectLst/>
              </a:rPr>
              <a:t>mstSet</a:t>
            </a:r>
            <a:r>
              <a:rPr lang="en-US" sz="1900" b="0" i="0" dirty="0">
                <a:solidFill>
                  <a:schemeClr val="bg1"/>
                </a:solidFill>
                <a:effectLst/>
              </a:rPr>
              <a:t>. So </a:t>
            </a:r>
            <a:r>
              <a:rPr lang="en-US" sz="1900" b="0" i="0" dirty="0" err="1">
                <a:solidFill>
                  <a:schemeClr val="bg1"/>
                </a:solidFill>
                <a:effectLst/>
              </a:rPr>
              <a:t>mstSet</a:t>
            </a:r>
            <a:r>
              <a:rPr lang="en-US" sz="1900" b="0" i="0" dirty="0">
                <a:solidFill>
                  <a:schemeClr val="bg1"/>
                </a:solidFill>
                <a:effectLst/>
              </a:rPr>
              <a:t> now becomes {0, 1}. Update the key values of adjacent vertices of 1. The key value of vertex 2 becomes 8. </a:t>
            </a:r>
          </a:p>
          <a:p>
            <a:pPr marL="457200" indent="-457200">
              <a:buFont typeface="+mj-lt"/>
              <a:buAutoNum type="arabicPeriod"/>
            </a:pPr>
            <a:endParaRPr lang="en-US" sz="1900" b="0" i="0" dirty="0">
              <a:solidFill>
                <a:schemeClr val="bg1"/>
              </a:solidFill>
              <a:effectLst/>
            </a:endParaRPr>
          </a:p>
          <a:p>
            <a:pPr marL="457200" indent="-457200">
              <a:buFont typeface="+mj-lt"/>
              <a:buAutoNum type="arabicPeriod"/>
            </a:pPr>
            <a:r>
              <a:rPr lang="en-US" sz="1900" b="0" i="0" dirty="0">
                <a:solidFill>
                  <a:schemeClr val="bg1"/>
                </a:solidFill>
                <a:effectLst/>
              </a:rPr>
              <a:t>Pick the vertex with minimum key value and not already included in MST (not in </a:t>
            </a:r>
            <a:r>
              <a:rPr lang="en-US" sz="1900" b="0" i="0" dirty="0" err="1">
                <a:solidFill>
                  <a:schemeClr val="bg1"/>
                </a:solidFill>
                <a:effectLst/>
              </a:rPr>
              <a:t>mstSET</a:t>
            </a:r>
            <a:r>
              <a:rPr lang="en-US" sz="1900" b="0" i="0" dirty="0">
                <a:solidFill>
                  <a:schemeClr val="bg1"/>
                </a:solidFill>
                <a:effectLst/>
              </a:rPr>
              <a:t>). We can either pick vertex 7 or vertex 2, let vertex 7 is picked. So </a:t>
            </a:r>
            <a:r>
              <a:rPr lang="en-US" sz="1900" b="0" i="0" dirty="0" err="1">
                <a:solidFill>
                  <a:schemeClr val="bg1"/>
                </a:solidFill>
                <a:effectLst/>
              </a:rPr>
              <a:t>mstSet</a:t>
            </a:r>
            <a:r>
              <a:rPr lang="en-US" sz="1900" b="0" i="0" dirty="0">
                <a:solidFill>
                  <a:schemeClr val="bg1"/>
                </a:solidFill>
                <a:effectLst/>
              </a:rPr>
              <a:t> now becomes {0, 1, 7}. Update the key values of adjacent vertices of 7. The key value of vertex 6 and 8 becomes finite (1 and 7 respectively).  </a:t>
            </a:r>
            <a:br>
              <a:rPr lang="en-US" sz="1900" dirty="0">
                <a:solidFill>
                  <a:schemeClr val="bg1"/>
                </a:solidFill>
              </a:rPr>
            </a:br>
            <a:r>
              <a:rPr lang="en-US" sz="1900" b="0" i="0" dirty="0">
                <a:solidFill>
                  <a:schemeClr val="bg1"/>
                </a:solidFill>
                <a:effectLst/>
              </a:rPr>
              <a:t> </a:t>
            </a:r>
            <a:endParaRPr lang="ru-RU" sz="1900" dirty="0">
              <a:solidFill>
                <a:schemeClr val="bg1"/>
              </a:solidFill>
            </a:endParaRPr>
          </a:p>
        </p:txBody>
      </p:sp>
      <p:pic>
        <p:nvPicPr>
          <p:cNvPr id="20" name="Рисунок 19">
            <a:extLst>
              <a:ext uri="{FF2B5EF4-FFF2-40B4-BE49-F238E27FC236}">
                <a16:creationId xmlns:a16="http://schemas.microsoft.com/office/drawing/2014/main" id="{8996B5CB-1E2C-4892-B8EB-45AFCEC47528}"/>
              </a:ext>
            </a:extLst>
          </p:cNvPr>
          <p:cNvPicPr>
            <a:picLocks noChangeAspect="1"/>
          </p:cNvPicPr>
          <p:nvPr/>
        </p:nvPicPr>
        <p:blipFill>
          <a:blip r:embed="rId2"/>
          <a:stretch>
            <a:fillRect/>
          </a:stretch>
        </p:blipFill>
        <p:spPr>
          <a:xfrm>
            <a:off x="7079941" y="414733"/>
            <a:ext cx="2817355" cy="2918830"/>
          </a:xfrm>
          <a:prstGeom prst="rect">
            <a:avLst/>
          </a:prstGeom>
        </p:spPr>
      </p:pic>
      <p:sp>
        <p:nvSpPr>
          <p:cNvPr id="21" name="TextBox 20">
            <a:extLst>
              <a:ext uri="{FF2B5EF4-FFF2-40B4-BE49-F238E27FC236}">
                <a16:creationId xmlns:a16="http://schemas.microsoft.com/office/drawing/2014/main" id="{E541F221-8A44-46EE-ADE1-F6DF8E03D86D}"/>
              </a:ext>
            </a:extLst>
          </p:cNvPr>
          <p:cNvSpPr txBox="1"/>
          <p:nvPr/>
        </p:nvSpPr>
        <p:spPr>
          <a:xfrm>
            <a:off x="6338656" y="1156360"/>
            <a:ext cx="503068" cy="861774"/>
          </a:xfrm>
          <a:prstGeom prst="rect">
            <a:avLst/>
          </a:prstGeom>
          <a:noFill/>
        </p:spPr>
        <p:txBody>
          <a:bodyPr wrap="square" rtlCol="0">
            <a:spAutoFit/>
          </a:bodyPr>
          <a:lstStyle/>
          <a:p>
            <a:r>
              <a:rPr lang="en-US" sz="3200" dirty="0"/>
              <a:t>1.</a:t>
            </a:r>
          </a:p>
          <a:p>
            <a:endParaRPr lang="ru-RU" dirty="0"/>
          </a:p>
        </p:txBody>
      </p:sp>
      <p:sp>
        <p:nvSpPr>
          <p:cNvPr id="22" name="TextBox 21">
            <a:extLst>
              <a:ext uri="{FF2B5EF4-FFF2-40B4-BE49-F238E27FC236}">
                <a16:creationId xmlns:a16="http://schemas.microsoft.com/office/drawing/2014/main" id="{5D7CBFC6-2BE0-4635-8E30-1EC69779DDF6}"/>
              </a:ext>
            </a:extLst>
          </p:cNvPr>
          <p:cNvSpPr txBox="1"/>
          <p:nvPr/>
        </p:nvSpPr>
        <p:spPr>
          <a:xfrm>
            <a:off x="6272073" y="4255092"/>
            <a:ext cx="807868" cy="584775"/>
          </a:xfrm>
          <a:prstGeom prst="rect">
            <a:avLst/>
          </a:prstGeom>
          <a:noFill/>
        </p:spPr>
        <p:txBody>
          <a:bodyPr wrap="square" rtlCol="0">
            <a:spAutoFit/>
          </a:bodyPr>
          <a:lstStyle/>
          <a:p>
            <a:r>
              <a:rPr lang="en-US" sz="3200" dirty="0"/>
              <a:t>2.</a:t>
            </a:r>
            <a:endParaRPr lang="ru-RU" sz="3200" dirty="0"/>
          </a:p>
        </p:txBody>
      </p:sp>
      <p:pic>
        <p:nvPicPr>
          <p:cNvPr id="24" name="Рисунок 23">
            <a:extLst>
              <a:ext uri="{FF2B5EF4-FFF2-40B4-BE49-F238E27FC236}">
                <a16:creationId xmlns:a16="http://schemas.microsoft.com/office/drawing/2014/main" id="{A09B86BB-3A3B-4633-BE7C-29A7540D8488}"/>
              </a:ext>
            </a:extLst>
          </p:cNvPr>
          <p:cNvPicPr>
            <a:picLocks noChangeAspect="1"/>
          </p:cNvPicPr>
          <p:nvPr/>
        </p:nvPicPr>
        <p:blipFill>
          <a:blip r:embed="rId3"/>
          <a:stretch>
            <a:fillRect/>
          </a:stretch>
        </p:blipFill>
        <p:spPr>
          <a:xfrm>
            <a:off x="7079941" y="3789318"/>
            <a:ext cx="2817355" cy="2653949"/>
          </a:xfrm>
          <a:prstGeom prst="rect">
            <a:avLst/>
          </a:prstGeom>
        </p:spPr>
      </p:pic>
    </p:spTree>
    <p:extLst>
      <p:ext uri="{BB962C8B-B14F-4D97-AF65-F5344CB8AC3E}">
        <p14:creationId xmlns:p14="http://schemas.microsoft.com/office/powerpoint/2010/main" val="24086432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Номер слайда 2">
            <a:extLst>
              <a:ext uri="{FF2B5EF4-FFF2-40B4-BE49-F238E27FC236}">
                <a16:creationId xmlns:a16="http://schemas.microsoft.com/office/drawing/2014/main" id="{B70B9673-D916-47B4-871F-DDD5EE90765A}"/>
              </a:ext>
            </a:extLst>
          </p:cNvPr>
          <p:cNvSpPr>
            <a:spLocks noGrp="1"/>
          </p:cNvSpPr>
          <p:nvPr>
            <p:ph type="sldNum" sz="quarter" idx="12"/>
          </p:nvPr>
        </p:nvSpPr>
        <p:spPr/>
        <p:txBody>
          <a:bodyPr/>
          <a:lstStyle/>
          <a:p>
            <a:pPr rtl="0"/>
            <a:fld id="{13D2E340-0663-474B-992C-9192B5C45E57}" type="slidenum">
              <a:rPr lang="ru-RU" noProof="0" smtClean="0"/>
              <a:t>12</a:t>
            </a:fld>
            <a:endParaRPr lang="ru-RU" noProof="0"/>
          </a:p>
        </p:txBody>
      </p:sp>
      <p:sp>
        <p:nvSpPr>
          <p:cNvPr id="6" name="TextBox 5">
            <a:extLst>
              <a:ext uri="{FF2B5EF4-FFF2-40B4-BE49-F238E27FC236}">
                <a16:creationId xmlns:a16="http://schemas.microsoft.com/office/drawing/2014/main" id="{0A95819C-4181-43C2-B661-315D12E508CC}"/>
              </a:ext>
            </a:extLst>
          </p:cNvPr>
          <p:cNvSpPr txBox="1"/>
          <p:nvPr/>
        </p:nvSpPr>
        <p:spPr>
          <a:xfrm>
            <a:off x="157757" y="1494568"/>
            <a:ext cx="4808737" cy="3893374"/>
          </a:xfrm>
          <a:prstGeom prst="rect">
            <a:avLst/>
          </a:prstGeom>
          <a:noFill/>
        </p:spPr>
        <p:txBody>
          <a:bodyPr wrap="square">
            <a:spAutoFit/>
          </a:bodyPr>
          <a:lstStyle/>
          <a:p>
            <a:r>
              <a:rPr lang="en-US" sz="1900" b="0" i="0" dirty="0">
                <a:solidFill>
                  <a:schemeClr val="bg1"/>
                </a:solidFill>
                <a:effectLst/>
              </a:rPr>
              <a:t>3.</a:t>
            </a:r>
            <a:r>
              <a:rPr lang="en-US" sz="1900" dirty="0">
                <a:solidFill>
                  <a:schemeClr val="bg1"/>
                </a:solidFill>
              </a:rPr>
              <a:t>	</a:t>
            </a:r>
            <a:r>
              <a:rPr lang="en-US" sz="1900" b="0" i="0" dirty="0">
                <a:solidFill>
                  <a:schemeClr val="bg1"/>
                </a:solidFill>
                <a:effectLst/>
              </a:rPr>
              <a:t>Pick the vertex with minimum key value 	and not already included in MST (not in 	</a:t>
            </a:r>
            <a:r>
              <a:rPr lang="en-US" sz="1900" b="0" i="0" dirty="0" err="1">
                <a:solidFill>
                  <a:schemeClr val="bg1"/>
                </a:solidFill>
                <a:effectLst/>
              </a:rPr>
              <a:t>mstSET</a:t>
            </a:r>
            <a:r>
              <a:rPr lang="en-US" sz="1900" b="0" i="0" dirty="0">
                <a:solidFill>
                  <a:schemeClr val="bg1"/>
                </a:solidFill>
                <a:effectLst/>
              </a:rPr>
              <a:t>). Vertex 6 is picked. So </a:t>
            </a:r>
            <a:r>
              <a:rPr lang="en-US" sz="1900" b="0" i="0" dirty="0" err="1">
                <a:solidFill>
                  <a:schemeClr val="bg1"/>
                </a:solidFill>
                <a:effectLst/>
              </a:rPr>
              <a:t>mstSet</a:t>
            </a:r>
            <a:r>
              <a:rPr lang="en-US" sz="1900" b="0" i="0" dirty="0">
                <a:solidFill>
                  <a:schemeClr val="bg1"/>
                </a:solidFill>
                <a:effectLst/>
              </a:rPr>
              <a:t> 	now becomes {0, 1, 7, 6}. Update the key 	values of adjacent vertices of 6. The key 	value of vertex 5 and 8 are updated.</a:t>
            </a:r>
          </a:p>
          <a:p>
            <a:endParaRPr lang="en-US" sz="1900" b="0" i="0" dirty="0">
              <a:solidFill>
                <a:schemeClr val="bg1"/>
              </a:solidFill>
              <a:effectLst/>
            </a:endParaRPr>
          </a:p>
          <a:p>
            <a:r>
              <a:rPr lang="en-US" sz="1900" b="0" i="0" dirty="0">
                <a:solidFill>
                  <a:schemeClr val="bg1"/>
                </a:solidFill>
                <a:effectLst/>
              </a:rPr>
              <a:t> 4. 	We repeat the above steps   	until </a:t>
            </a:r>
            <a:r>
              <a:rPr lang="en-US" sz="1900" b="0" i="1" dirty="0" err="1">
                <a:solidFill>
                  <a:schemeClr val="bg1"/>
                </a:solidFill>
                <a:effectLst/>
              </a:rPr>
              <a:t>mstSet</a:t>
            </a:r>
            <a:r>
              <a:rPr lang="en-US" sz="1900" b="0" i="1" dirty="0">
                <a:solidFill>
                  <a:schemeClr val="bg1"/>
                </a:solidFill>
                <a:effectLst/>
              </a:rPr>
              <a:t> </a:t>
            </a:r>
            <a:r>
              <a:rPr lang="en-US" sz="1900" b="0" i="0" dirty="0">
                <a:solidFill>
                  <a:schemeClr val="bg1"/>
                </a:solidFill>
                <a:effectLst/>
              </a:rPr>
              <a:t>includes all vertices of given 	graph. Finally, we get the following 	graph.</a:t>
            </a:r>
            <a:br>
              <a:rPr lang="en-US" sz="1900" dirty="0">
                <a:solidFill>
                  <a:schemeClr val="bg1"/>
                </a:solidFill>
              </a:rPr>
            </a:br>
            <a:r>
              <a:rPr lang="en-US" sz="1900" b="0" i="0" dirty="0">
                <a:solidFill>
                  <a:schemeClr val="bg1"/>
                </a:solidFill>
                <a:effectLst/>
              </a:rPr>
              <a:t> </a:t>
            </a:r>
            <a:br>
              <a:rPr lang="en-US" sz="1900" dirty="0">
                <a:solidFill>
                  <a:schemeClr val="bg1"/>
                </a:solidFill>
              </a:rPr>
            </a:br>
            <a:r>
              <a:rPr lang="en-US" sz="1900" b="0" i="0" dirty="0">
                <a:solidFill>
                  <a:schemeClr val="bg1"/>
                </a:solidFill>
                <a:effectLst/>
              </a:rPr>
              <a:t> </a:t>
            </a:r>
            <a:endParaRPr lang="ru-RU" sz="1900" dirty="0">
              <a:solidFill>
                <a:schemeClr val="bg1"/>
              </a:solidFill>
            </a:endParaRPr>
          </a:p>
        </p:txBody>
      </p:sp>
      <p:sp>
        <p:nvSpPr>
          <p:cNvPr id="21" name="TextBox 20">
            <a:extLst>
              <a:ext uri="{FF2B5EF4-FFF2-40B4-BE49-F238E27FC236}">
                <a16:creationId xmlns:a16="http://schemas.microsoft.com/office/drawing/2014/main" id="{E541F221-8A44-46EE-ADE1-F6DF8E03D86D}"/>
              </a:ext>
            </a:extLst>
          </p:cNvPr>
          <p:cNvSpPr txBox="1"/>
          <p:nvPr/>
        </p:nvSpPr>
        <p:spPr>
          <a:xfrm>
            <a:off x="6172938" y="1174115"/>
            <a:ext cx="668785" cy="1015663"/>
          </a:xfrm>
          <a:prstGeom prst="rect">
            <a:avLst/>
          </a:prstGeom>
          <a:noFill/>
        </p:spPr>
        <p:txBody>
          <a:bodyPr wrap="square" rtlCol="0">
            <a:spAutoFit/>
          </a:bodyPr>
          <a:lstStyle/>
          <a:p>
            <a:r>
              <a:rPr lang="en-US" sz="3000" dirty="0"/>
              <a:t>3.</a:t>
            </a:r>
          </a:p>
          <a:p>
            <a:endParaRPr lang="ru-RU" sz="3000" dirty="0"/>
          </a:p>
        </p:txBody>
      </p:sp>
      <p:sp>
        <p:nvSpPr>
          <p:cNvPr id="22" name="TextBox 21">
            <a:extLst>
              <a:ext uri="{FF2B5EF4-FFF2-40B4-BE49-F238E27FC236}">
                <a16:creationId xmlns:a16="http://schemas.microsoft.com/office/drawing/2014/main" id="{5D7CBFC6-2BE0-4635-8E30-1EC69779DDF6}"/>
              </a:ext>
            </a:extLst>
          </p:cNvPr>
          <p:cNvSpPr txBox="1"/>
          <p:nvPr/>
        </p:nvSpPr>
        <p:spPr>
          <a:xfrm>
            <a:off x="6222504" y="4270159"/>
            <a:ext cx="569651" cy="553998"/>
          </a:xfrm>
          <a:prstGeom prst="rect">
            <a:avLst/>
          </a:prstGeom>
          <a:noFill/>
        </p:spPr>
        <p:txBody>
          <a:bodyPr wrap="square" rtlCol="0">
            <a:spAutoFit/>
          </a:bodyPr>
          <a:lstStyle/>
          <a:p>
            <a:r>
              <a:rPr lang="en-US" sz="3000" dirty="0"/>
              <a:t>4.</a:t>
            </a:r>
            <a:endParaRPr lang="ru-RU" sz="3000" dirty="0"/>
          </a:p>
        </p:txBody>
      </p:sp>
      <p:pic>
        <p:nvPicPr>
          <p:cNvPr id="4" name="Рисунок 3">
            <a:extLst>
              <a:ext uri="{FF2B5EF4-FFF2-40B4-BE49-F238E27FC236}">
                <a16:creationId xmlns:a16="http://schemas.microsoft.com/office/drawing/2014/main" id="{3962E399-68B7-4A7F-880C-B090BE1C49D8}"/>
              </a:ext>
            </a:extLst>
          </p:cNvPr>
          <p:cNvPicPr>
            <a:picLocks noChangeAspect="1"/>
          </p:cNvPicPr>
          <p:nvPr/>
        </p:nvPicPr>
        <p:blipFill>
          <a:blip r:embed="rId2"/>
          <a:stretch>
            <a:fillRect/>
          </a:stretch>
        </p:blipFill>
        <p:spPr>
          <a:xfrm>
            <a:off x="6841724" y="603526"/>
            <a:ext cx="4669783" cy="2535105"/>
          </a:xfrm>
          <a:prstGeom prst="rect">
            <a:avLst/>
          </a:prstGeom>
        </p:spPr>
      </p:pic>
      <p:pic>
        <p:nvPicPr>
          <p:cNvPr id="7" name="Рисунок 6">
            <a:extLst>
              <a:ext uri="{FF2B5EF4-FFF2-40B4-BE49-F238E27FC236}">
                <a16:creationId xmlns:a16="http://schemas.microsoft.com/office/drawing/2014/main" id="{5B3029E0-C737-44E9-A07F-7C0A70CFB6CD}"/>
              </a:ext>
            </a:extLst>
          </p:cNvPr>
          <p:cNvPicPr>
            <a:picLocks noChangeAspect="1"/>
          </p:cNvPicPr>
          <p:nvPr/>
        </p:nvPicPr>
        <p:blipFill>
          <a:blip r:embed="rId3"/>
          <a:stretch>
            <a:fillRect/>
          </a:stretch>
        </p:blipFill>
        <p:spPr>
          <a:xfrm>
            <a:off x="6841724" y="3476179"/>
            <a:ext cx="4669783" cy="2496538"/>
          </a:xfrm>
          <a:prstGeom prst="rect">
            <a:avLst/>
          </a:prstGeom>
        </p:spPr>
      </p:pic>
    </p:spTree>
    <p:extLst>
      <p:ext uri="{BB962C8B-B14F-4D97-AF65-F5344CB8AC3E}">
        <p14:creationId xmlns:p14="http://schemas.microsoft.com/office/powerpoint/2010/main" val="20052459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Заголовок 3">
            <a:extLst>
              <a:ext uri="{FF2B5EF4-FFF2-40B4-BE49-F238E27FC236}">
                <a16:creationId xmlns:a16="http://schemas.microsoft.com/office/drawing/2014/main" id="{8251FF9D-FA38-4BF2-834F-D115A5276A63}"/>
              </a:ext>
            </a:extLst>
          </p:cNvPr>
          <p:cNvSpPr>
            <a:spLocks noGrp="1"/>
          </p:cNvSpPr>
          <p:nvPr>
            <p:ph type="title"/>
          </p:nvPr>
        </p:nvSpPr>
        <p:spPr bwMode="grayWhite"/>
        <p:txBody>
          <a:bodyPr rtlCol="0"/>
          <a:lstStyle/>
          <a:p>
            <a:pPr rtl="0"/>
            <a:r>
              <a:rPr lang="en-US" dirty="0"/>
              <a:t>LET’S START CODE</a:t>
            </a:r>
            <a:endParaRPr lang="ru-RU" dirty="0"/>
          </a:p>
        </p:txBody>
      </p:sp>
      <p:sp>
        <p:nvSpPr>
          <p:cNvPr id="2" name="Номер слайда 1">
            <a:extLst>
              <a:ext uri="{FF2B5EF4-FFF2-40B4-BE49-F238E27FC236}">
                <a16:creationId xmlns:a16="http://schemas.microsoft.com/office/drawing/2014/main" id="{661E5BF8-B883-4420-9EA9-7E920E5D3C22}"/>
              </a:ext>
            </a:extLst>
          </p:cNvPr>
          <p:cNvSpPr>
            <a:spLocks noGrp="1"/>
          </p:cNvSpPr>
          <p:nvPr>
            <p:ph type="sldNum" sz="quarter" idx="12"/>
          </p:nvPr>
        </p:nvSpPr>
        <p:spPr/>
        <p:txBody>
          <a:bodyPr rtlCol="0"/>
          <a:lstStyle/>
          <a:p>
            <a:pPr rtl="0"/>
            <a:fld id="{7AAC19ED-7CFA-4AF2-BE7E-6017F4B12C94}" type="slidenum">
              <a:rPr lang="ru-RU" smtClean="0"/>
              <a:pPr rtl="0"/>
              <a:t>13</a:t>
            </a:fld>
            <a:endParaRPr lang="ru-RU"/>
          </a:p>
        </p:txBody>
      </p:sp>
      <p:pic>
        <p:nvPicPr>
          <p:cNvPr id="7170" name="Picture 2">
            <a:extLst>
              <a:ext uri="{FF2B5EF4-FFF2-40B4-BE49-F238E27FC236}">
                <a16:creationId xmlns:a16="http://schemas.microsoft.com/office/drawing/2014/main" id="{6B0957EE-A432-41BB-A3BF-508B66AC2C6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82194" y="1549452"/>
            <a:ext cx="7027611" cy="4682906"/>
          </a:xfrm>
          <a:prstGeom prst="rect">
            <a:avLst/>
          </a:prstGeom>
          <a:noFill/>
          <a:extLst>
            <a:ext uri="{909E8E84-426E-40DD-AFC4-6F175D3DCCD1}">
              <a14:hiddenFill xmlns:a14="http://schemas.microsoft.com/office/drawing/2010/main">
                <a:solidFill>
                  <a:srgbClr val="FFFFFF"/>
                </a:solidFill>
              </a14:hiddenFill>
            </a:ext>
          </a:extLst>
        </p:spPr>
      </p:pic>
      <p:sp>
        <p:nvSpPr>
          <p:cNvPr id="15" name="Прямоугольник 14">
            <a:extLst>
              <a:ext uri="{FF2B5EF4-FFF2-40B4-BE49-F238E27FC236}">
                <a16:creationId xmlns:a16="http://schemas.microsoft.com/office/drawing/2014/main" id="{62A91F4D-3EA9-4B87-A10C-FB684C44C595}"/>
              </a:ext>
            </a:extLst>
          </p:cNvPr>
          <p:cNvSpPr/>
          <p:nvPr/>
        </p:nvSpPr>
        <p:spPr>
          <a:xfrm>
            <a:off x="0" y="1549453"/>
            <a:ext cx="2582194" cy="4682905"/>
          </a:xfrm>
          <a:prstGeom prst="rect">
            <a:avLst/>
          </a:prstGeom>
          <a:solidFill>
            <a:schemeClr val="tx1"/>
          </a:solidFill>
          <a:ln w="57150">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7" name="Прямоугольник 16">
            <a:extLst>
              <a:ext uri="{FF2B5EF4-FFF2-40B4-BE49-F238E27FC236}">
                <a16:creationId xmlns:a16="http://schemas.microsoft.com/office/drawing/2014/main" id="{C97F6630-15C4-4F7A-8FE4-3461EA50207F}"/>
              </a:ext>
            </a:extLst>
          </p:cNvPr>
          <p:cNvSpPr/>
          <p:nvPr/>
        </p:nvSpPr>
        <p:spPr>
          <a:xfrm>
            <a:off x="9609805" y="1549451"/>
            <a:ext cx="2582194" cy="4682905"/>
          </a:xfrm>
          <a:prstGeom prst="rect">
            <a:avLst/>
          </a:prstGeom>
          <a:solidFill>
            <a:schemeClr val="tx1"/>
          </a:solidFill>
          <a:ln w="57150">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 name="TextBox 2">
            <a:extLst>
              <a:ext uri="{FF2B5EF4-FFF2-40B4-BE49-F238E27FC236}">
                <a16:creationId xmlns:a16="http://schemas.microsoft.com/office/drawing/2014/main" id="{BBB2777F-79A4-48F9-849A-94FE40720003}"/>
              </a:ext>
            </a:extLst>
          </p:cNvPr>
          <p:cNvSpPr txBox="1"/>
          <p:nvPr/>
        </p:nvSpPr>
        <p:spPr>
          <a:xfrm>
            <a:off x="11866132" y="561303"/>
            <a:ext cx="387414" cy="369332"/>
          </a:xfrm>
          <a:prstGeom prst="rect">
            <a:avLst/>
          </a:prstGeom>
          <a:noFill/>
        </p:spPr>
        <p:txBody>
          <a:bodyPr wrap="none" rtlCol="0">
            <a:spAutoFit/>
          </a:bodyPr>
          <a:lstStyle/>
          <a:p>
            <a:r>
              <a:rPr lang="en-US" dirty="0"/>
              <a:t>13</a:t>
            </a:r>
            <a:endParaRPr lang="ru-RU" dirty="0"/>
          </a:p>
        </p:txBody>
      </p:sp>
    </p:spTree>
    <p:extLst>
      <p:ext uri="{BB962C8B-B14F-4D97-AF65-F5344CB8AC3E}">
        <p14:creationId xmlns:p14="http://schemas.microsoft.com/office/powerpoint/2010/main" val="20263292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CCB86D27-68F1-47B9-A6E0-2CEAFAEB2F41}"/>
              </a:ext>
            </a:extLst>
          </p:cNvPr>
          <p:cNvSpPr>
            <a:spLocks noGrp="1"/>
          </p:cNvSpPr>
          <p:nvPr>
            <p:ph type="title"/>
          </p:nvPr>
        </p:nvSpPr>
        <p:spPr>
          <a:xfrm>
            <a:off x="678815" y="358646"/>
            <a:ext cx="3833906" cy="2278772"/>
          </a:xfrm>
        </p:spPr>
        <p:txBody>
          <a:bodyPr rtlCol="0"/>
          <a:lstStyle/>
          <a:p>
            <a:pPr algn="ctr" rtl="0"/>
            <a:r>
              <a:rPr lang="en-US" dirty="0"/>
              <a:t>Graph</a:t>
            </a:r>
            <a:br>
              <a:rPr lang="en-US" dirty="0"/>
            </a:br>
            <a:r>
              <a:rPr lang="en-US" dirty="0"/>
              <a:t>WHAT IS IT?</a:t>
            </a:r>
            <a:endParaRPr lang="ru-RU" dirty="0"/>
          </a:p>
        </p:txBody>
      </p:sp>
      <p:sp>
        <p:nvSpPr>
          <p:cNvPr id="3" name="Объект 2">
            <a:extLst>
              <a:ext uri="{FF2B5EF4-FFF2-40B4-BE49-F238E27FC236}">
                <a16:creationId xmlns:a16="http://schemas.microsoft.com/office/drawing/2014/main" id="{4890876D-147F-4718-97A1-D749D03B8512}"/>
              </a:ext>
            </a:extLst>
          </p:cNvPr>
          <p:cNvSpPr>
            <a:spLocks noGrp="1"/>
          </p:cNvSpPr>
          <p:nvPr>
            <p:ph idx="1"/>
          </p:nvPr>
        </p:nvSpPr>
        <p:spPr/>
        <p:txBody>
          <a:bodyPr rtlCol="0">
            <a:normAutofit/>
          </a:bodyPr>
          <a:lstStyle/>
          <a:p>
            <a:pPr marL="0" lvl="0" indent="0" rtl="0">
              <a:lnSpc>
                <a:spcPct val="100000"/>
              </a:lnSpc>
              <a:spcAft>
                <a:spcPts val="2400"/>
              </a:spcAft>
              <a:buNone/>
            </a:pPr>
            <a:r>
              <a:rPr lang="en-US" sz="3200" dirty="0">
                <a:solidFill>
                  <a:prstClr val="black">
                    <a:lumMod val="85000"/>
                    <a:lumOff val="15000"/>
                  </a:prstClr>
                </a:solidFill>
                <a:cs typeface="Segoe UI" panose="020B0502040204020203" pitchFamily="34" charset="0"/>
              </a:rPr>
              <a:t>If we ask the Internet, we find out that the graph</a:t>
            </a:r>
            <a:r>
              <a:rPr lang="ru-RU" sz="3200" dirty="0">
                <a:solidFill>
                  <a:prstClr val="black">
                    <a:lumMod val="85000"/>
                    <a:lumOff val="15000"/>
                  </a:prstClr>
                </a:solidFill>
                <a:cs typeface="Segoe UI" panose="020B0502040204020203" pitchFamily="34" charset="0"/>
              </a:rPr>
              <a:t> </a:t>
            </a:r>
            <a:r>
              <a:rPr lang="en-US" sz="3200" b="0" i="0" dirty="0">
                <a:solidFill>
                  <a:schemeClr val="tx1"/>
                </a:solidFill>
                <a:effectLst/>
              </a:rPr>
              <a:t>is a non-linear data structure consisting of nodes and edges.</a:t>
            </a:r>
          </a:p>
          <a:p>
            <a:pPr marL="0" lvl="0" indent="0" rtl="0">
              <a:lnSpc>
                <a:spcPct val="100000"/>
              </a:lnSpc>
              <a:spcAft>
                <a:spcPts val="2400"/>
              </a:spcAft>
              <a:buNone/>
            </a:pPr>
            <a:r>
              <a:rPr lang="en-US" sz="3200" b="0" i="0" dirty="0">
                <a:solidFill>
                  <a:schemeClr val="tx1"/>
                </a:solidFill>
                <a:effectLst/>
              </a:rPr>
              <a:t>The nodes are sometimes also referred to as vertices and the edges are lines or arcs that connect any two nodes in the graph.</a:t>
            </a:r>
          </a:p>
        </p:txBody>
      </p:sp>
      <p:sp>
        <p:nvSpPr>
          <p:cNvPr id="4" name="Овал 3" descr="декоративный элемент">
            <a:extLst>
              <a:ext uri="{FF2B5EF4-FFF2-40B4-BE49-F238E27FC236}">
                <a16:creationId xmlns:a16="http://schemas.microsoft.com/office/drawing/2014/main" id="{F04472FF-5CE9-4C28-A4FF-E178C31EC58A}"/>
              </a:ext>
              <a:ext uri="{C183D7F6-B498-43B3-948B-1728B52AA6E4}">
                <adec:decorative xmlns:adec="http://schemas.microsoft.com/office/drawing/2017/decorative" val="1"/>
              </a:ext>
            </a:extLst>
          </p:cNvPr>
          <p:cNvSpPr/>
          <p:nvPr/>
        </p:nvSpPr>
        <p:spPr>
          <a:xfrm>
            <a:off x="5647050" y="1000031"/>
            <a:ext cx="468000" cy="468000"/>
          </a:xfrm>
          <a:prstGeom prst="ellipse">
            <a:avLst/>
          </a:prstGeom>
          <a:solidFill>
            <a:schemeClr val="tx1"/>
          </a:solidFill>
          <a:ln w="28575">
            <a:solidFill>
              <a:schemeClr val="accent1"/>
            </a:solidFill>
          </a:ln>
          <a:effectLst>
            <a:outerShdw blurRad="63500" sx="102000" sy="102000" algn="ctr"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ru-RU">
              <a:latin typeface="+mj-lt"/>
            </a:endParaRPr>
          </a:p>
        </p:txBody>
      </p:sp>
      <p:sp>
        <p:nvSpPr>
          <p:cNvPr id="5" name="Надпись 4">
            <a:extLst>
              <a:ext uri="{FF2B5EF4-FFF2-40B4-BE49-F238E27FC236}">
                <a16:creationId xmlns:a16="http://schemas.microsoft.com/office/drawing/2014/main" id="{CFC6C871-D206-4292-AECC-3EBF29BE656A}"/>
              </a:ext>
            </a:extLst>
          </p:cNvPr>
          <p:cNvSpPr txBox="1"/>
          <p:nvPr/>
        </p:nvSpPr>
        <p:spPr>
          <a:xfrm>
            <a:off x="5712706" y="1023330"/>
            <a:ext cx="333375" cy="400110"/>
          </a:xfrm>
          <a:prstGeom prst="rect">
            <a:avLst/>
          </a:prstGeom>
          <a:noFill/>
        </p:spPr>
        <p:txBody>
          <a:bodyPr wrap="square" rtlCol="0">
            <a:spAutoFit/>
          </a:bodyPr>
          <a:lstStyle/>
          <a:p>
            <a:pPr rtl="0"/>
            <a:r>
              <a:rPr lang="ru-RU" sz="2000" dirty="0">
                <a:solidFill>
                  <a:schemeClr val="bg1"/>
                </a:solidFill>
                <a:latin typeface="+mj-lt"/>
                <a:cs typeface="Segoe UI Semibold" panose="020B0702040204020203" pitchFamily="34" charset="0"/>
              </a:rPr>
              <a:t>1</a:t>
            </a:r>
          </a:p>
        </p:txBody>
      </p:sp>
      <p:sp>
        <p:nvSpPr>
          <p:cNvPr id="6" name="Овал 5" descr="декоративный элемент">
            <a:extLst>
              <a:ext uri="{FF2B5EF4-FFF2-40B4-BE49-F238E27FC236}">
                <a16:creationId xmlns:a16="http://schemas.microsoft.com/office/drawing/2014/main" id="{2914446E-8D49-40FF-8036-3BE0DA8E5B5A}"/>
              </a:ext>
              <a:ext uri="{C183D7F6-B498-43B3-948B-1728B52AA6E4}">
                <adec:decorative xmlns:adec="http://schemas.microsoft.com/office/drawing/2017/decorative" val="1"/>
              </a:ext>
            </a:extLst>
          </p:cNvPr>
          <p:cNvSpPr/>
          <p:nvPr/>
        </p:nvSpPr>
        <p:spPr>
          <a:xfrm>
            <a:off x="5647050" y="3306674"/>
            <a:ext cx="468000" cy="468000"/>
          </a:xfrm>
          <a:prstGeom prst="ellipse">
            <a:avLst/>
          </a:prstGeom>
          <a:solidFill>
            <a:schemeClr val="tx1"/>
          </a:solidFill>
          <a:ln w="28575">
            <a:solidFill>
              <a:schemeClr val="accent1"/>
            </a:solidFill>
          </a:ln>
          <a:effectLst>
            <a:outerShdw blurRad="63500" sx="102000" sy="102000" algn="ctr"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ru-RU">
              <a:latin typeface="+mj-lt"/>
            </a:endParaRPr>
          </a:p>
        </p:txBody>
      </p:sp>
      <p:sp>
        <p:nvSpPr>
          <p:cNvPr id="7" name="Надпись 6">
            <a:extLst>
              <a:ext uri="{FF2B5EF4-FFF2-40B4-BE49-F238E27FC236}">
                <a16:creationId xmlns:a16="http://schemas.microsoft.com/office/drawing/2014/main" id="{743E3861-81FF-4843-A74C-8C4C7AE9AA66}"/>
              </a:ext>
            </a:extLst>
          </p:cNvPr>
          <p:cNvSpPr txBox="1"/>
          <p:nvPr/>
        </p:nvSpPr>
        <p:spPr>
          <a:xfrm>
            <a:off x="5712706" y="3343561"/>
            <a:ext cx="333375" cy="400110"/>
          </a:xfrm>
          <a:prstGeom prst="rect">
            <a:avLst/>
          </a:prstGeom>
          <a:noFill/>
        </p:spPr>
        <p:txBody>
          <a:bodyPr wrap="square" rtlCol="0">
            <a:spAutoFit/>
          </a:bodyPr>
          <a:lstStyle/>
          <a:p>
            <a:pPr rtl="0"/>
            <a:r>
              <a:rPr lang="ru-RU" sz="2000" dirty="0">
                <a:solidFill>
                  <a:schemeClr val="bg1"/>
                </a:solidFill>
                <a:latin typeface="+mj-lt"/>
                <a:cs typeface="Segoe UI Semibold" panose="020B0702040204020203" pitchFamily="34" charset="0"/>
              </a:rPr>
              <a:t>2</a:t>
            </a:r>
          </a:p>
        </p:txBody>
      </p:sp>
      <p:pic>
        <p:nvPicPr>
          <p:cNvPr id="1026" name="Picture 2">
            <a:extLst>
              <a:ext uri="{FF2B5EF4-FFF2-40B4-BE49-F238E27FC236}">
                <a16:creationId xmlns:a16="http://schemas.microsoft.com/office/drawing/2014/main" id="{8D332730-D0DC-4FD4-83B4-EBBD1698E83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6034" y="1833973"/>
            <a:ext cx="4483851" cy="39652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856420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9D1F34B-93F5-46C0-9BEC-B1A8D55008B4}"/>
              </a:ext>
            </a:extLst>
          </p:cNvPr>
          <p:cNvSpPr>
            <a:spLocks noGrp="1"/>
          </p:cNvSpPr>
          <p:nvPr>
            <p:ph type="title"/>
          </p:nvPr>
        </p:nvSpPr>
        <p:spPr/>
        <p:txBody>
          <a:bodyPr rtlCol="0"/>
          <a:lstStyle/>
          <a:p>
            <a:pPr algn="ctr" rtl="0"/>
            <a:r>
              <a:rPr lang="en-US" dirty="0"/>
              <a:t>Spanning </a:t>
            </a:r>
            <a:br>
              <a:rPr lang="en-US" dirty="0"/>
            </a:br>
            <a:r>
              <a:rPr lang="en-US" dirty="0"/>
              <a:t>tree   </a:t>
            </a:r>
            <a:endParaRPr lang="ru-RU" dirty="0"/>
          </a:p>
        </p:txBody>
      </p:sp>
      <p:sp>
        <p:nvSpPr>
          <p:cNvPr id="3" name="Текст 2">
            <a:extLst>
              <a:ext uri="{FF2B5EF4-FFF2-40B4-BE49-F238E27FC236}">
                <a16:creationId xmlns:a16="http://schemas.microsoft.com/office/drawing/2014/main" id="{381FDC16-3D69-48AD-B08B-ED28A10640C1}"/>
              </a:ext>
            </a:extLst>
          </p:cNvPr>
          <p:cNvSpPr>
            <a:spLocks noGrp="1"/>
          </p:cNvSpPr>
          <p:nvPr>
            <p:ph type="body" sz="quarter" idx="18"/>
          </p:nvPr>
        </p:nvSpPr>
        <p:spPr/>
        <p:txBody>
          <a:bodyPr rtlCol="0"/>
          <a:lstStyle/>
          <a:p>
            <a:pPr rtl="0"/>
            <a:r>
              <a:rPr lang="en-US" b="0" i="0" dirty="0">
                <a:solidFill>
                  <a:srgbClr val="252C33"/>
                </a:solidFill>
                <a:effectLst/>
                <a:latin typeface="Open Sans"/>
              </a:rPr>
              <a:t>Given an undirected and connected graph G=(V,E), a spanning tree of the graph G is a tree that spans G (that is, it includes every vertex of G) and is a subgraph of G (every edge in the tree belongs to G)</a:t>
            </a:r>
            <a:endParaRPr lang="ru-RU" dirty="0"/>
          </a:p>
        </p:txBody>
      </p:sp>
      <p:sp>
        <p:nvSpPr>
          <p:cNvPr id="7" name="Номер слайда 6">
            <a:extLst>
              <a:ext uri="{FF2B5EF4-FFF2-40B4-BE49-F238E27FC236}">
                <a16:creationId xmlns:a16="http://schemas.microsoft.com/office/drawing/2014/main" id="{C7C944DD-F200-6B48-8A79-099A08992A35}"/>
              </a:ext>
            </a:extLst>
          </p:cNvPr>
          <p:cNvSpPr>
            <a:spLocks noGrp="1"/>
          </p:cNvSpPr>
          <p:nvPr>
            <p:ph type="sldNum" sz="quarter" idx="12"/>
          </p:nvPr>
        </p:nvSpPr>
        <p:spPr/>
        <p:txBody>
          <a:bodyPr rtlCol="0"/>
          <a:lstStyle/>
          <a:p>
            <a:pPr rtl="0"/>
            <a:fld id="{13D2E340-0663-474B-992C-9192B5C45E57}" type="slidenum">
              <a:rPr lang="ru-RU" smtClean="0"/>
              <a:t>3</a:t>
            </a:fld>
            <a:endParaRPr lang="ru-RU"/>
          </a:p>
        </p:txBody>
      </p:sp>
      <p:pic>
        <p:nvPicPr>
          <p:cNvPr id="8" name="Рисунок 7">
            <a:extLst>
              <a:ext uri="{FF2B5EF4-FFF2-40B4-BE49-F238E27FC236}">
                <a16:creationId xmlns:a16="http://schemas.microsoft.com/office/drawing/2014/main" id="{F05841A6-BA47-49F0-89F2-E20D8BA052B3}"/>
              </a:ext>
            </a:extLst>
          </p:cNvPr>
          <p:cNvPicPr>
            <a:picLocks noChangeAspect="1"/>
          </p:cNvPicPr>
          <p:nvPr/>
        </p:nvPicPr>
        <p:blipFill>
          <a:blip r:embed="rId3"/>
          <a:stretch>
            <a:fillRect/>
          </a:stretch>
        </p:blipFill>
        <p:spPr>
          <a:xfrm>
            <a:off x="4954098" y="1662111"/>
            <a:ext cx="3514725" cy="3533775"/>
          </a:xfrm>
          <a:prstGeom prst="rect">
            <a:avLst/>
          </a:prstGeom>
        </p:spPr>
      </p:pic>
      <p:pic>
        <p:nvPicPr>
          <p:cNvPr id="10" name="Рисунок 9">
            <a:extLst>
              <a:ext uri="{FF2B5EF4-FFF2-40B4-BE49-F238E27FC236}">
                <a16:creationId xmlns:a16="http://schemas.microsoft.com/office/drawing/2014/main" id="{44BE03DF-80E0-4BF3-A699-F964AF0805A1}"/>
              </a:ext>
            </a:extLst>
          </p:cNvPr>
          <p:cNvPicPr>
            <a:picLocks noChangeAspect="1"/>
          </p:cNvPicPr>
          <p:nvPr/>
        </p:nvPicPr>
        <p:blipFill>
          <a:blip r:embed="rId4"/>
          <a:stretch>
            <a:fillRect/>
          </a:stretch>
        </p:blipFill>
        <p:spPr>
          <a:xfrm>
            <a:off x="8963024" y="1662111"/>
            <a:ext cx="3228975" cy="3533775"/>
          </a:xfrm>
          <a:prstGeom prst="rect">
            <a:avLst/>
          </a:prstGeom>
        </p:spPr>
      </p:pic>
    </p:spTree>
    <p:extLst>
      <p:ext uri="{BB962C8B-B14F-4D97-AF65-F5344CB8AC3E}">
        <p14:creationId xmlns:p14="http://schemas.microsoft.com/office/powerpoint/2010/main" val="17345939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31F35BFF-A889-4B62-BCD4-168715A631DF}"/>
              </a:ext>
            </a:extLst>
          </p:cNvPr>
          <p:cNvSpPr>
            <a:spLocks noGrp="1"/>
          </p:cNvSpPr>
          <p:nvPr>
            <p:ph type="title"/>
          </p:nvPr>
        </p:nvSpPr>
        <p:spPr/>
        <p:txBody>
          <a:bodyPr rtlCol="0"/>
          <a:lstStyle/>
          <a:p>
            <a:pPr algn="ctr" rtl="0"/>
            <a:r>
              <a:rPr lang="en-US" dirty="0"/>
              <a:t>Minimum spanning tree</a:t>
            </a:r>
            <a:endParaRPr lang="ru-RU" dirty="0"/>
          </a:p>
        </p:txBody>
      </p:sp>
      <p:sp>
        <p:nvSpPr>
          <p:cNvPr id="16" name="Текст 15">
            <a:extLst>
              <a:ext uri="{FF2B5EF4-FFF2-40B4-BE49-F238E27FC236}">
                <a16:creationId xmlns:a16="http://schemas.microsoft.com/office/drawing/2014/main" id="{A761FA4B-43B9-4C0B-BD10-1127709C9786}"/>
              </a:ext>
            </a:extLst>
          </p:cNvPr>
          <p:cNvSpPr>
            <a:spLocks noGrp="1"/>
          </p:cNvSpPr>
          <p:nvPr>
            <p:ph type="body" sz="quarter" idx="18"/>
          </p:nvPr>
        </p:nvSpPr>
        <p:spPr/>
        <p:txBody>
          <a:bodyPr rtlCol="0">
            <a:noAutofit/>
          </a:bodyPr>
          <a:lstStyle/>
          <a:p>
            <a:pPr algn="just" rtl="0"/>
            <a:r>
              <a:rPr lang="en-US" sz="1800" b="1" i="0" dirty="0">
                <a:solidFill>
                  <a:schemeClr val="tx1"/>
                </a:solidFill>
                <a:effectLst/>
              </a:rPr>
              <a:t>A minimum spanning tree</a:t>
            </a:r>
            <a:r>
              <a:rPr lang="en-US" sz="1800" dirty="0">
                <a:solidFill>
                  <a:schemeClr val="tx1"/>
                </a:solidFill>
              </a:rPr>
              <a:t> (</a:t>
            </a:r>
            <a:r>
              <a:rPr lang="en-US" sz="1800" b="1" i="0" dirty="0">
                <a:solidFill>
                  <a:schemeClr val="tx1"/>
                </a:solidFill>
                <a:effectLst/>
              </a:rPr>
              <a:t>MST</a:t>
            </a:r>
            <a:r>
              <a:rPr lang="en-US" sz="1800" dirty="0">
                <a:solidFill>
                  <a:schemeClr val="tx1"/>
                </a:solidFill>
              </a:rPr>
              <a:t>) or </a:t>
            </a:r>
            <a:r>
              <a:rPr lang="en-US" sz="1800" b="1" i="0" dirty="0">
                <a:solidFill>
                  <a:schemeClr val="tx1"/>
                </a:solidFill>
                <a:effectLst/>
              </a:rPr>
              <a:t>minimum weight spanning tree</a:t>
            </a:r>
            <a:r>
              <a:rPr lang="en-US" sz="1800" dirty="0">
                <a:solidFill>
                  <a:schemeClr val="tx1"/>
                </a:solidFill>
              </a:rPr>
              <a:t> is a subset of the edges of a connected, edge-weighted undirected graph that connects all the vertices together, without any cycles and with the minimum possible total edge weight. That is, it is a spanning tree whose sum of edge weights is as small as possible.</a:t>
            </a:r>
            <a:endParaRPr lang="ru-RU" sz="1800" b="1" dirty="0">
              <a:solidFill>
                <a:schemeClr val="tx1"/>
              </a:solidFill>
            </a:endParaRPr>
          </a:p>
        </p:txBody>
      </p:sp>
      <p:sp>
        <p:nvSpPr>
          <p:cNvPr id="3" name="Номер слайда 2">
            <a:extLst>
              <a:ext uri="{FF2B5EF4-FFF2-40B4-BE49-F238E27FC236}">
                <a16:creationId xmlns:a16="http://schemas.microsoft.com/office/drawing/2014/main" id="{FC9047CD-1956-7146-971D-D05A280ACB28}"/>
              </a:ext>
            </a:extLst>
          </p:cNvPr>
          <p:cNvSpPr>
            <a:spLocks noGrp="1"/>
          </p:cNvSpPr>
          <p:nvPr>
            <p:ph type="sldNum" sz="quarter" idx="12"/>
          </p:nvPr>
        </p:nvSpPr>
        <p:spPr/>
        <p:txBody>
          <a:bodyPr rtlCol="0"/>
          <a:lstStyle/>
          <a:p>
            <a:pPr rtl="0"/>
            <a:fld id="{13D2E340-0663-474B-992C-9192B5C45E57}" type="slidenum">
              <a:rPr lang="ru-RU" smtClean="0"/>
              <a:t>4</a:t>
            </a:fld>
            <a:endParaRPr lang="ru-RU"/>
          </a:p>
        </p:txBody>
      </p:sp>
      <p:pic>
        <p:nvPicPr>
          <p:cNvPr id="2050" name="Picture 2">
            <a:extLst>
              <a:ext uri="{FF2B5EF4-FFF2-40B4-BE49-F238E27FC236}">
                <a16:creationId xmlns:a16="http://schemas.microsoft.com/office/drawing/2014/main" id="{E4963619-08A4-4313-B108-DA9B9404AE3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14899" y="1661247"/>
            <a:ext cx="7277100" cy="30908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351911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E31859B8-20D7-4327-B945-9DB34BBA1DF7}"/>
              </a:ext>
            </a:extLst>
          </p:cNvPr>
          <p:cNvSpPr>
            <a:spLocks noGrp="1"/>
          </p:cNvSpPr>
          <p:nvPr>
            <p:ph type="title"/>
          </p:nvPr>
        </p:nvSpPr>
        <p:spPr bwMode="ltGray"/>
        <p:txBody>
          <a:bodyPr rtlCol="0">
            <a:noAutofit/>
          </a:bodyPr>
          <a:lstStyle/>
          <a:p>
            <a:br>
              <a:rPr lang="en-US" sz="3200" b="0" i="0" dirty="0">
                <a:effectLst/>
              </a:rPr>
            </a:br>
            <a:br>
              <a:rPr lang="en-US" sz="3200" b="0" i="0" dirty="0">
                <a:effectLst/>
              </a:rPr>
            </a:br>
            <a:r>
              <a:rPr lang="en-US" sz="3600" b="0" i="0" dirty="0">
                <a:effectLst/>
              </a:rPr>
              <a:t>There are two famous algorithms for finding the Minimum Spanning Tree:</a:t>
            </a:r>
            <a:br>
              <a:rPr lang="en-US" sz="3600" b="0" i="0" dirty="0">
                <a:effectLst/>
              </a:rPr>
            </a:br>
            <a:br>
              <a:rPr lang="en-US" sz="3200" dirty="0"/>
            </a:br>
            <a:endParaRPr lang="ru-RU" sz="3200" dirty="0"/>
          </a:p>
        </p:txBody>
      </p:sp>
      <p:sp>
        <p:nvSpPr>
          <p:cNvPr id="3" name="Объект 2">
            <a:extLst>
              <a:ext uri="{FF2B5EF4-FFF2-40B4-BE49-F238E27FC236}">
                <a16:creationId xmlns:a16="http://schemas.microsoft.com/office/drawing/2014/main" id="{07861C65-5310-42F3-BA62-63E7E01D96D2}"/>
              </a:ext>
            </a:extLst>
          </p:cNvPr>
          <p:cNvSpPr>
            <a:spLocks noGrp="1"/>
          </p:cNvSpPr>
          <p:nvPr>
            <p:ph sz="quarter" idx="13"/>
          </p:nvPr>
        </p:nvSpPr>
        <p:spPr>
          <a:xfrm>
            <a:off x="1393220" y="2256049"/>
            <a:ext cx="3348000" cy="2291676"/>
          </a:xfrm>
        </p:spPr>
        <p:txBody>
          <a:bodyPr rtlCol="0">
            <a:noAutofit/>
          </a:bodyPr>
          <a:lstStyle/>
          <a:p>
            <a:pPr marL="0" lvl="0" indent="0" algn="ctr" rtl="0">
              <a:buNone/>
            </a:pPr>
            <a:r>
              <a:rPr lang="en-US" sz="2400" b="1" i="0" dirty="0">
                <a:solidFill>
                  <a:srgbClr val="40424E"/>
                </a:solidFill>
                <a:effectLst/>
              </a:rPr>
              <a:t>Kruskal’s Algorithm</a:t>
            </a:r>
            <a:endParaRPr lang="ru-RU" sz="2400" b="1" dirty="0"/>
          </a:p>
          <a:p>
            <a:pPr marL="0" lvl="0" indent="0" algn="ctr" rtl="0">
              <a:buNone/>
            </a:pPr>
            <a:endParaRPr lang="ru-RU" sz="2400" dirty="0"/>
          </a:p>
          <a:p>
            <a:pPr marL="0" indent="0" algn="ctr" rtl="0">
              <a:buNone/>
            </a:pPr>
            <a:endParaRPr lang="ru-RU" sz="2400" dirty="0"/>
          </a:p>
        </p:txBody>
      </p:sp>
      <p:sp>
        <p:nvSpPr>
          <p:cNvPr id="5" name="Объект 4">
            <a:extLst>
              <a:ext uri="{FF2B5EF4-FFF2-40B4-BE49-F238E27FC236}">
                <a16:creationId xmlns:a16="http://schemas.microsoft.com/office/drawing/2014/main" id="{8E1F8476-CA40-4F5D-BFDF-703563EA67EC}"/>
              </a:ext>
            </a:extLst>
          </p:cNvPr>
          <p:cNvSpPr>
            <a:spLocks noGrp="1"/>
          </p:cNvSpPr>
          <p:nvPr>
            <p:ph sz="quarter" idx="15"/>
          </p:nvPr>
        </p:nvSpPr>
        <p:spPr>
          <a:xfrm>
            <a:off x="6962896" y="2289994"/>
            <a:ext cx="3838454" cy="2291676"/>
          </a:xfrm>
        </p:spPr>
        <p:txBody>
          <a:bodyPr rtlCol="0">
            <a:noAutofit/>
          </a:bodyPr>
          <a:lstStyle/>
          <a:p>
            <a:pPr marL="0" indent="0" algn="ctr" rtl="0">
              <a:buNone/>
            </a:pPr>
            <a:r>
              <a:rPr lang="en-US" sz="2400" b="1" i="0" dirty="0">
                <a:solidFill>
                  <a:srgbClr val="40424E"/>
                </a:solidFill>
                <a:effectLst/>
              </a:rPr>
              <a:t>Prim’s Algorithm</a:t>
            </a:r>
            <a:endParaRPr lang="ru-RU" sz="2400" dirty="0"/>
          </a:p>
        </p:txBody>
      </p:sp>
      <p:sp>
        <p:nvSpPr>
          <p:cNvPr id="6" name="Овал 5" descr="декоративный элемент">
            <a:extLst>
              <a:ext uri="{FF2B5EF4-FFF2-40B4-BE49-F238E27FC236}">
                <a16:creationId xmlns:a16="http://schemas.microsoft.com/office/drawing/2014/main" id="{EBE5B2B2-0684-4BD8-9A66-EEE670977AEB}"/>
              </a:ext>
              <a:ext uri="{C183D7F6-B498-43B3-948B-1728B52AA6E4}">
                <adec:decorative xmlns:adec="http://schemas.microsoft.com/office/drawing/2017/decorative" val="1"/>
              </a:ext>
            </a:extLst>
          </p:cNvPr>
          <p:cNvSpPr/>
          <p:nvPr/>
        </p:nvSpPr>
        <p:spPr>
          <a:xfrm>
            <a:off x="2833218" y="1821994"/>
            <a:ext cx="468000" cy="468000"/>
          </a:xfrm>
          <a:prstGeom prst="ellipse">
            <a:avLst/>
          </a:prstGeom>
          <a:solidFill>
            <a:schemeClr val="accent1"/>
          </a:solidFill>
          <a:ln w="28575">
            <a:solidFill>
              <a:schemeClr val="tx1"/>
            </a:solidFill>
          </a:ln>
          <a:effectLst>
            <a:outerShdw blurRad="63500" sx="102000" sy="102000" algn="ctr"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ru-RU"/>
          </a:p>
        </p:txBody>
      </p:sp>
      <p:sp>
        <p:nvSpPr>
          <p:cNvPr id="7" name="Овал 6" descr="декоративный элемент">
            <a:extLst>
              <a:ext uri="{FF2B5EF4-FFF2-40B4-BE49-F238E27FC236}">
                <a16:creationId xmlns:a16="http://schemas.microsoft.com/office/drawing/2014/main" id="{498F9BDC-F173-4590-A94B-9747D4716722}"/>
              </a:ext>
              <a:ext uri="{C183D7F6-B498-43B3-948B-1728B52AA6E4}">
                <adec:decorative xmlns:adec="http://schemas.microsoft.com/office/drawing/2017/decorative" val="1"/>
              </a:ext>
            </a:extLst>
          </p:cNvPr>
          <p:cNvSpPr/>
          <p:nvPr/>
        </p:nvSpPr>
        <p:spPr>
          <a:xfrm>
            <a:off x="8648123" y="1791628"/>
            <a:ext cx="468000" cy="468000"/>
          </a:xfrm>
          <a:prstGeom prst="ellipse">
            <a:avLst/>
          </a:prstGeom>
          <a:solidFill>
            <a:schemeClr val="accent1"/>
          </a:solidFill>
          <a:ln w="28575">
            <a:solidFill>
              <a:schemeClr val="tx1"/>
            </a:solidFill>
          </a:ln>
          <a:effectLst>
            <a:outerShdw blurRad="63500" sx="102000" sy="102000" algn="ctr"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ru-RU"/>
          </a:p>
        </p:txBody>
      </p:sp>
      <p:sp>
        <p:nvSpPr>
          <p:cNvPr id="9" name="Надпись 8">
            <a:extLst>
              <a:ext uri="{FF2B5EF4-FFF2-40B4-BE49-F238E27FC236}">
                <a16:creationId xmlns:a16="http://schemas.microsoft.com/office/drawing/2014/main" id="{2D142DF4-4EE3-4660-9BDC-D1E1707D98BC}"/>
              </a:ext>
            </a:extLst>
          </p:cNvPr>
          <p:cNvSpPr txBox="1"/>
          <p:nvPr/>
        </p:nvSpPr>
        <p:spPr>
          <a:xfrm>
            <a:off x="2900531" y="1830324"/>
            <a:ext cx="333375" cy="400110"/>
          </a:xfrm>
          <a:prstGeom prst="rect">
            <a:avLst/>
          </a:prstGeom>
          <a:noFill/>
        </p:spPr>
        <p:txBody>
          <a:bodyPr wrap="square" rtlCol="0">
            <a:spAutoFit/>
          </a:bodyPr>
          <a:lstStyle/>
          <a:p>
            <a:pPr rtl="0"/>
            <a:r>
              <a:rPr lang="ru-RU" sz="2000" dirty="0">
                <a:solidFill>
                  <a:schemeClr val="bg1"/>
                </a:solidFill>
              </a:rPr>
              <a:t>1</a:t>
            </a:r>
          </a:p>
        </p:txBody>
      </p:sp>
      <p:sp>
        <p:nvSpPr>
          <p:cNvPr id="10" name="Надпись 9">
            <a:extLst>
              <a:ext uri="{FF2B5EF4-FFF2-40B4-BE49-F238E27FC236}">
                <a16:creationId xmlns:a16="http://schemas.microsoft.com/office/drawing/2014/main" id="{C9124239-D4DF-4D00-AF5F-B08E7F4284D0}"/>
              </a:ext>
            </a:extLst>
          </p:cNvPr>
          <p:cNvSpPr txBox="1"/>
          <p:nvPr/>
        </p:nvSpPr>
        <p:spPr>
          <a:xfrm>
            <a:off x="8715435" y="1791628"/>
            <a:ext cx="333375" cy="400110"/>
          </a:xfrm>
          <a:prstGeom prst="rect">
            <a:avLst/>
          </a:prstGeom>
          <a:noFill/>
        </p:spPr>
        <p:txBody>
          <a:bodyPr wrap="square" rtlCol="0">
            <a:spAutoFit/>
          </a:bodyPr>
          <a:lstStyle/>
          <a:p>
            <a:pPr rtl="0"/>
            <a:r>
              <a:rPr lang="ru-RU" sz="2000" dirty="0">
                <a:solidFill>
                  <a:schemeClr val="bg1"/>
                </a:solidFill>
              </a:rPr>
              <a:t>2</a:t>
            </a:r>
          </a:p>
        </p:txBody>
      </p:sp>
      <p:sp>
        <p:nvSpPr>
          <p:cNvPr id="12" name="Номер слайда 11">
            <a:extLst>
              <a:ext uri="{FF2B5EF4-FFF2-40B4-BE49-F238E27FC236}">
                <a16:creationId xmlns:a16="http://schemas.microsoft.com/office/drawing/2014/main" id="{1DAC7997-6C29-4070-B4EB-6A172CDBCBDE}"/>
              </a:ext>
            </a:extLst>
          </p:cNvPr>
          <p:cNvSpPr>
            <a:spLocks noGrp="1"/>
          </p:cNvSpPr>
          <p:nvPr>
            <p:ph type="sldNum" sz="quarter" idx="12"/>
          </p:nvPr>
        </p:nvSpPr>
        <p:spPr/>
        <p:txBody>
          <a:bodyPr rtlCol="0"/>
          <a:lstStyle/>
          <a:p>
            <a:pPr rtl="0"/>
            <a:fld id="{7AAC19ED-7CFA-4AF2-BE7E-6017F4B12C94}" type="slidenum">
              <a:rPr lang="ru-RU" smtClean="0">
                <a:solidFill>
                  <a:schemeClr val="bg1"/>
                </a:solidFill>
              </a:rPr>
              <a:pPr/>
              <a:t>5</a:t>
            </a:fld>
            <a:endParaRPr lang="ru-RU" dirty="0">
              <a:solidFill>
                <a:schemeClr val="bg1"/>
              </a:solidFill>
            </a:endParaRPr>
          </a:p>
        </p:txBody>
      </p:sp>
      <p:cxnSp>
        <p:nvCxnSpPr>
          <p:cNvPr id="16" name="Прямая соединительная линия 15">
            <a:extLst>
              <a:ext uri="{FF2B5EF4-FFF2-40B4-BE49-F238E27FC236}">
                <a16:creationId xmlns:a16="http://schemas.microsoft.com/office/drawing/2014/main" id="{C7BCC4EA-959D-4D50-AD47-A5BA284CDB41}"/>
              </a:ext>
            </a:extLst>
          </p:cNvPr>
          <p:cNvCxnSpPr>
            <a:cxnSpLocks/>
          </p:cNvCxnSpPr>
          <p:nvPr/>
        </p:nvCxnSpPr>
        <p:spPr>
          <a:xfrm>
            <a:off x="5811252" y="3128211"/>
            <a:ext cx="0" cy="2742419"/>
          </a:xfrm>
          <a:prstGeom prst="line">
            <a:avLst/>
          </a:prstGeom>
        </p:spPr>
        <p:style>
          <a:lnRef idx="1">
            <a:schemeClr val="accent1"/>
          </a:lnRef>
          <a:fillRef idx="0">
            <a:schemeClr val="accent1"/>
          </a:fillRef>
          <a:effectRef idx="0">
            <a:schemeClr val="accent1"/>
          </a:effectRef>
          <a:fontRef idx="minor">
            <a:schemeClr val="tx1"/>
          </a:fontRef>
        </p:style>
      </p:cxnSp>
      <p:pic>
        <p:nvPicPr>
          <p:cNvPr id="3082" name="Picture 10" descr="enter image description here">
            <a:extLst>
              <a:ext uri="{FF2B5EF4-FFF2-40B4-BE49-F238E27FC236}">
                <a16:creationId xmlns:a16="http://schemas.microsoft.com/office/drawing/2014/main" id="{6C613431-9F37-41E8-A3B4-14A74D0E349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33413" y="2818727"/>
            <a:ext cx="4670181" cy="3784044"/>
          </a:xfrm>
          <a:prstGeom prst="rect">
            <a:avLst/>
          </a:prstGeom>
          <a:noFill/>
          <a:extLst>
            <a:ext uri="{909E8E84-426E-40DD-AFC4-6F175D3DCCD1}">
              <a14:hiddenFill xmlns:a14="http://schemas.microsoft.com/office/drawing/2010/main">
                <a:solidFill>
                  <a:srgbClr val="FFFFFF"/>
                </a:solidFill>
              </a14:hiddenFill>
            </a:ext>
          </a:extLst>
        </p:spPr>
      </p:pic>
      <p:pic>
        <p:nvPicPr>
          <p:cNvPr id="3084" name="Picture 12" descr="enter image description here">
            <a:extLst>
              <a:ext uri="{FF2B5EF4-FFF2-40B4-BE49-F238E27FC236}">
                <a16:creationId xmlns:a16="http://schemas.microsoft.com/office/drawing/2014/main" id="{BCC96A82-506B-469C-B613-D6D5B83BA58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01514" y="2689648"/>
            <a:ext cx="3687578" cy="37840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6809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8A97F4D-F280-472F-9307-25B3E6BD88B5}"/>
              </a:ext>
            </a:extLst>
          </p:cNvPr>
          <p:cNvSpPr>
            <a:spLocks noGrp="1"/>
          </p:cNvSpPr>
          <p:nvPr>
            <p:ph type="title"/>
          </p:nvPr>
        </p:nvSpPr>
        <p:spPr/>
        <p:txBody>
          <a:bodyPr rtlCol="0"/>
          <a:lstStyle/>
          <a:p>
            <a:pPr rtl="0"/>
            <a:r>
              <a:rPr lang="en-US" dirty="0"/>
              <a:t>Kruskal</a:t>
            </a:r>
            <a:endParaRPr lang="ru-RU" dirty="0"/>
          </a:p>
        </p:txBody>
      </p:sp>
      <p:sp>
        <p:nvSpPr>
          <p:cNvPr id="4" name="Текст 3">
            <a:extLst>
              <a:ext uri="{FF2B5EF4-FFF2-40B4-BE49-F238E27FC236}">
                <a16:creationId xmlns:a16="http://schemas.microsoft.com/office/drawing/2014/main" id="{C1891695-E7DA-48AF-9EEB-86DA1F9BF74F}"/>
              </a:ext>
            </a:extLst>
          </p:cNvPr>
          <p:cNvSpPr>
            <a:spLocks noGrp="1"/>
          </p:cNvSpPr>
          <p:nvPr>
            <p:ph type="body" sz="quarter" idx="18"/>
          </p:nvPr>
        </p:nvSpPr>
        <p:spPr>
          <a:xfrm>
            <a:off x="762000" y="2895600"/>
            <a:ext cx="3842550" cy="3698631"/>
          </a:xfrm>
        </p:spPr>
        <p:txBody>
          <a:bodyPr rtlCol="0">
            <a:normAutofit/>
          </a:bodyPr>
          <a:lstStyle/>
          <a:p>
            <a:pPr rtl="0"/>
            <a:r>
              <a:rPr lang="en-US" dirty="0"/>
              <a:t>Kruskal </a:t>
            </a:r>
            <a:r>
              <a:rPr lang="en-US" b="0" i="0" dirty="0">
                <a:effectLst/>
              </a:rPr>
              <a:t>is a greedy approach which emphasizes on the fact that we must include only those (vertices-1) edges only in our MST which have minimum weight amongst all the edges, keeping in mind that we do not include such edge that creates a cycle in MST being constructed.</a:t>
            </a:r>
            <a:endParaRPr lang="ru-RU" dirty="0"/>
          </a:p>
        </p:txBody>
      </p:sp>
      <p:sp>
        <p:nvSpPr>
          <p:cNvPr id="3" name="Номер слайда 2">
            <a:extLst>
              <a:ext uri="{FF2B5EF4-FFF2-40B4-BE49-F238E27FC236}">
                <a16:creationId xmlns:a16="http://schemas.microsoft.com/office/drawing/2014/main" id="{EB761CE6-695A-0941-954E-A6BD7E16386F}"/>
              </a:ext>
            </a:extLst>
          </p:cNvPr>
          <p:cNvSpPr>
            <a:spLocks noGrp="1"/>
          </p:cNvSpPr>
          <p:nvPr>
            <p:ph type="sldNum" sz="quarter" idx="12"/>
          </p:nvPr>
        </p:nvSpPr>
        <p:spPr/>
        <p:txBody>
          <a:bodyPr rtlCol="0"/>
          <a:lstStyle/>
          <a:p>
            <a:pPr rtl="0"/>
            <a:fld id="{13D2E340-0663-474B-992C-9192B5C45E57}" type="slidenum">
              <a:rPr lang="ru-RU" smtClean="0"/>
              <a:t>6</a:t>
            </a:fld>
            <a:endParaRPr lang="ru-RU" dirty="0"/>
          </a:p>
        </p:txBody>
      </p:sp>
      <p:pic>
        <p:nvPicPr>
          <p:cNvPr id="4107" name="Picture 11">
            <a:extLst>
              <a:ext uri="{FF2B5EF4-FFF2-40B4-BE49-F238E27FC236}">
                <a16:creationId xmlns:a16="http://schemas.microsoft.com/office/drawing/2014/main" id="{35AEECBB-CA19-4DCB-A538-B2FDDFA47470}"/>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5630009" y="559678"/>
            <a:ext cx="5931876" cy="59318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254812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Объект 5">
            <a:extLst>
              <a:ext uri="{FF2B5EF4-FFF2-40B4-BE49-F238E27FC236}">
                <a16:creationId xmlns:a16="http://schemas.microsoft.com/office/drawing/2014/main" id="{C1445F58-7953-47AD-917A-485216F77D95}"/>
              </a:ext>
            </a:extLst>
          </p:cNvPr>
          <p:cNvSpPr>
            <a:spLocks noGrp="1"/>
          </p:cNvSpPr>
          <p:nvPr>
            <p:ph sz="quarter" idx="13"/>
          </p:nvPr>
        </p:nvSpPr>
        <p:spPr>
          <a:xfrm>
            <a:off x="1146659" y="427282"/>
            <a:ext cx="5746376" cy="5709749"/>
          </a:xfrm>
        </p:spPr>
        <p:txBody>
          <a:bodyPr rtlCol="0">
            <a:normAutofit fontScale="92500" lnSpcReduction="10000"/>
          </a:bodyPr>
          <a:lstStyle/>
          <a:p>
            <a:pPr marL="0" indent="0">
              <a:lnSpc>
                <a:spcPct val="100000"/>
              </a:lnSpc>
              <a:spcAft>
                <a:spcPts val="2400"/>
              </a:spcAft>
              <a:buNone/>
            </a:pPr>
            <a:r>
              <a:rPr lang="en-US" sz="2400" b="0" i="0" dirty="0">
                <a:solidFill>
                  <a:schemeClr val="tx1"/>
                </a:solidFill>
                <a:effectLst/>
              </a:rPr>
              <a:t>We keep a list of all the edges sorted in an increasing order according to their weights.</a:t>
            </a:r>
          </a:p>
          <a:p>
            <a:pPr marL="0" lvl="0" indent="0" rtl="0">
              <a:lnSpc>
                <a:spcPct val="100000"/>
              </a:lnSpc>
              <a:spcAft>
                <a:spcPts val="2400"/>
              </a:spcAft>
              <a:buNone/>
            </a:pPr>
            <a:r>
              <a:rPr lang="en-US" sz="2400" b="0" i="0" dirty="0">
                <a:solidFill>
                  <a:schemeClr val="tx1"/>
                </a:solidFill>
                <a:effectLst/>
              </a:rPr>
              <a:t>Take an edge from the list, check if it creates a cycle in the MST being constructed</a:t>
            </a:r>
          </a:p>
          <a:p>
            <a:pPr marL="0" indent="0">
              <a:lnSpc>
                <a:spcPct val="100000"/>
              </a:lnSpc>
              <a:spcAft>
                <a:spcPts val="2400"/>
              </a:spcAft>
              <a:buNone/>
            </a:pPr>
            <a:r>
              <a:rPr lang="en-US" sz="2400" b="0" i="0" dirty="0">
                <a:solidFill>
                  <a:schemeClr val="tx1"/>
                </a:solidFill>
                <a:effectLst/>
              </a:rPr>
              <a:t>if it does not create any cycle, then we include the edge in our MST being constructed.</a:t>
            </a:r>
          </a:p>
          <a:p>
            <a:pPr marL="0" indent="0">
              <a:lnSpc>
                <a:spcPct val="100000"/>
              </a:lnSpc>
              <a:spcAft>
                <a:spcPts val="2400"/>
              </a:spcAft>
              <a:buNone/>
            </a:pPr>
            <a:r>
              <a:rPr lang="en-US" sz="2400" b="0" i="0" dirty="0">
                <a:solidFill>
                  <a:schemeClr val="tx1"/>
                </a:solidFill>
                <a:effectLst/>
              </a:rPr>
              <a:t>if it creates a cycle, then we skip the current edge and move on to the next edge in the sorted list.</a:t>
            </a:r>
          </a:p>
          <a:p>
            <a:pPr marL="0" lvl="0" indent="0" rtl="0">
              <a:lnSpc>
                <a:spcPct val="100000"/>
              </a:lnSpc>
              <a:spcAft>
                <a:spcPts val="2400"/>
              </a:spcAft>
              <a:buNone/>
            </a:pPr>
            <a:r>
              <a:rPr lang="en-US" sz="2400" b="0" i="0" dirty="0">
                <a:solidFill>
                  <a:schemeClr val="tx1"/>
                </a:solidFill>
                <a:effectLst/>
              </a:rPr>
              <a:t>We need to repeat the same process again until we have(vertices - 1 ) edges in the final Minimum Spanning Tree.</a:t>
            </a:r>
            <a:endParaRPr lang="en-US" sz="2800" dirty="0">
              <a:solidFill>
                <a:schemeClr val="tx1"/>
              </a:solidFill>
              <a:cs typeface="Segoe UI" panose="020B0502040204020203" pitchFamily="34" charset="0"/>
            </a:endParaRPr>
          </a:p>
        </p:txBody>
      </p:sp>
      <p:sp>
        <p:nvSpPr>
          <p:cNvPr id="5" name="Заголовок 4">
            <a:extLst>
              <a:ext uri="{FF2B5EF4-FFF2-40B4-BE49-F238E27FC236}">
                <a16:creationId xmlns:a16="http://schemas.microsoft.com/office/drawing/2014/main" id="{8C3C117A-FBCE-4093-AA60-E0B1FCBAFCF6}"/>
              </a:ext>
            </a:extLst>
          </p:cNvPr>
          <p:cNvSpPr>
            <a:spLocks noGrp="1"/>
          </p:cNvSpPr>
          <p:nvPr>
            <p:ph type="title"/>
          </p:nvPr>
        </p:nvSpPr>
        <p:spPr bwMode="ltGray"/>
        <p:txBody>
          <a:bodyPr rtlCol="0"/>
          <a:lstStyle/>
          <a:p>
            <a:pPr rtl="0"/>
            <a:r>
              <a:rPr lang="en-US" dirty="0"/>
              <a:t>How it works?</a:t>
            </a:r>
            <a:endParaRPr lang="ru-RU" dirty="0"/>
          </a:p>
        </p:txBody>
      </p:sp>
      <p:sp>
        <p:nvSpPr>
          <p:cNvPr id="10" name="Овал 9" descr="декоративный элемент">
            <a:extLst>
              <a:ext uri="{FF2B5EF4-FFF2-40B4-BE49-F238E27FC236}">
                <a16:creationId xmlns:a16="http://schemas.microsoft.com/office/drawing/2014/main" id="{C9975B72-4581-4DBC-941E-6521DE4DBE6A}"/>
              </a:ext>
              <a:ext uri="{C183D7F6-B498-43B3-948B-1728B52AA6E4}">
                <adec:decorative xmlns:adec="http://schemas.microsoft.com/office/drawing/2017/decorative" val="1"/>
              </a:ext>
            </a:extLst>
          </p:cNvPr>
          <p:cNvSpPr/>
          <p:nvPr/>
        </p:nvSpPr>
        <p:spPr>
          <a:xfrm>
            <a:off x="518377" y="480333"/>
            <a:ext cx="468000" cy="468000"/>
          </a:xfrm>
          <a:prstGeom prst="ellipse">
            <a:avLst/>
          </a:prstGeom>
          <a:solidFill>
            <a:schemeClr val="accent1"/>
          </a:solidFill>
          <a:ln w="28575">
            <a:solidFill>
              <a:schemeClr val="tx1"/>
            </a:solidFill>
          </a:ln>
          <a:effectLst>
            <a:outerShdw blurRad="63500" sx="102000" sy="102000" algn="ctr"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ru-RU">
              <a:solidFill>
                <a:schemeClr val="tx1"/>
              </a:solidFill>
              <a:latin typeface="+mj-lt"/>
              <a:cs typeface="Segoe UI Semibold" panose="020B0702040204020203" pitchFamily="34" charset="0"/>
            </a:endParaRPr>
          </a:p>
        </p:txBody>
      </p:sp>
      <p:sp>
        <p:nvSpPr>
          <p:cNvPr id="11" name="Надпись 10">
            <a:extLst>
              <a:ext uri="{FF2B5EF4-FFF2-40B4-BE49-F238E27FC236}">
                <a16:creationId xmlns:a16="http://schemas.microsoft.com/office/drawing/2014/main" id="{38514EB5-3483-49AA-8069-F74D82B84A67}"/>
              </a:ext>
            </a:extLst>
          </p:cNvPr>
          <p:cNvSpPr txBox="1"/>
          <p:nvPr/>
        </p:nvSpPr>
        <p:spPr>
          <a:xfrm>
            <a:off x="585688" y="514278"/>
            <a:ext cx="333375" cy="400110"/>
          </a:xfrm>
          <a:prstGeom prst="rect">
            <a:avLst/>
          </a:prstGeom>
          <a:noFill/>
        </p:spPr>
        <p:txBody>
          <a:bodyPr wrap="square" rtlCol="0">
            <a:spAutoFit/>
          </a:bodyPr>
          <a:lstStyle/>
          <a:p>
            <a:pPr rtl="0"/>
            <a:r>
              <a:rPr lang="ru-RU" sz="2000" dirty="0">
                <a:latin typeface="+mj-lt"/>
                <a:cs typeface="Segoe UI Semibold" panose="020B0702040204020203" pitchFamily="34" charset="0"/>
              </a:rPr>
              <a:t>1</a:t>
            </a:r>
          </a:p>
        </p:txBody>
      </p:sp>
      <p:sp>
        <p:nvSpPr>
          <p:cNvPr id="12" name="Овал 11" descr="декоративный элемент">
            <a:extLst>
              <a:ext uri="{FF2B5EF4-FFF2-40B4-BE49-F238E27FC236}">
                <a16:creationId xmlns:a16="http://schemas.microsoft.com/office/drawing/2014/main" id="{41D35B0B-D4ED-464C-873F-642CBEC70581}"/>
              </a:ext>
              <a:ext uri="{C183D7F6-B498-43B3-948B-1728B52AA6E4}">
                <adec:decorative xmlns:adec="http://schemas.microsoft.com/office/drawing/2017/decorative" val="1"/>
              </a:ext>
            </a:extLst>
          </p:cNvPr>
          <p:cNvSpPr/>
          <p:nvPr/>
        </p:nvSpPr>
        <p:spPr>
          <a:xfrm>
            <a:off x="518377" y="1479082"/>
            <a:ext cx="468000" cy="468000"/>
          </a:xfrm>
          <a:prstGeom prst="ellipse">
            <a:avLst/>
          </a:prstGeom>
          <a:solidFill>
            <a:schemeClr val="accent1"/>
          </a:solidFill>
          <a:ln w="28575">
            <a:solidFill>
              <a:schemeClr val="tx1"/>
            </a:solidFill>
          </a:ln>
          <a:effectLst>
            <a:outerShdw blurRad="63500" sx="102000" sy="102000" algn="ctr"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ru-RU">
              <a:solidFill>
                <a:schemeClr val="tx1"/>
              </a:solidFill>
              <a:latin typeface="+mj-lt"/>
              <a:cs typeface="Segoe UI Semibold" panose="020B0702040204020203" pitchFamily="34" charset="0"/>
            </a:endParaRPr>
          </a:p>
        </p:txBody>
      </p:sp>
      <p:sp>
        <p:nvSpPr>
          <p:cNvPr id="13" name="Надпись 12">
            <a:extLst>
              <a:ext uri="{FF2B5EF4-FFF2-40B4-BE49-F238E27FC236}">
                <a16:creationId xmlns:a16="http://schemas.microsoft.com/office/drawing/2014/main" id="{1415C840-04E8-4B3B-A920-8B11BE41875C}"/>
              </a:ext>
            </a:extLst>
          </p:cNvPr>
          <p:cNvSpPr txBox="1"/>
          <p:nvPr/>
        </p:nvSpPr>
        <p:spPr>
          <a:xfrm>
            <a:off x="585689" y="1513027"/>
            <a:ext cx="333375" cy="400110"/>
          </a:xfrm>
          <a:prstGeom prst="rect">
            <a:avLst/>
          </a:prstGeom>
          <a:noFill/>
        </p:spPr>
        <p:txBody>
          <a:bodyPr wrap="square" rtlCol="0">
            <a:spAutoFit/>
          </a:bodyPr>
          <a:lstStyle/>
          <a:p>
            <a:pPr rtl="0"/>
            <a:r>
              <a:rPr lang="ru-RU" sz="2000" dirty="0">
                <a:latin typeface="+mj-lt"/>
                <a:cs typeface="Segoe UI Semibold" panose="020B0702040204020203" pitchFamily="34" charset="0"/>
              </a:rPr>
              <a:t>2</a:t>
            </a:r>
          </a:p>
        </p:txBody>
      </p:sp>
      <p:sp>
        <p:nvSpPr>
          <p:cNvPr id="14" name="Овал 13" descr="декоративный элемент">
            <a:extLst>
              <a:ext uri="{FF2B5EF4-FFF2-40B4-BE49-F238E27FC236}">
                <a16:creationId xmlns:a16="http://schemas.microsoft.com/office/drawing/2014/main" id="{23F808D5-F6BF-4B10-AE42-13D9823653EC}"/>
              </a:ext>
              <a:ext uri="{C183D7F6-B498-43B3-948B-1728B52AA6E4}">
                <adec:decorative xmlns:adec="http://schemas.microsoft.com/office/drawing/2017/decorative" val="1"/>
              </a:ext>
            </a:extLst>
          </p:cNvPr>
          <p:cNvSpPr/>
          <p:nvPr/>
        </p:nvSpPr>
        <p:spPr>
          <a:xfrm>
            <a:off x="518377" y="2520393"/>
            <a:ext cx="468000" cy="468000"/>
          </a:xfrm>
          <a:prstGeom prst="ellipse">
            <a:avLst/>
          </a:prstGeom>
          <a:solidFill>
            <a:schemeClr val="accent1"/>
          </a:solidFill>
          <a:ln w="28575">
            <a:solidFill>
              <a:schemeClr val="tx1"/>
            </a:solidFill>
          </a:ln>
          <a:effectLst>
            <a:outerShdw blurRad="63500" sx="102000" sy="102000" algn="ctr"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ru-RU">
              <a:solidFill>
                <a:schemeClr val="tx1"/>
              </a:solidFill>
              <a:latin typeface="+mj-lt"/>
              <a:cs typeface="Segoe UI Semibold" panose="020B0702040204020203" pitchFamily="34" charset="0"/>
            </a:endParaRPr>
          </a:p>
        </p:txBody>
      </p:sp>
      <p:sp>
        <p:nvSpPr>
          <p:cNvPr id="15" name="Овал 14" descr="декоративный элемент">
            <a:extLst>
              <a:ext uri="{FF2B5EF4-FFF2-40B4-BE49-F238E27FC236}">
                <a16:creationId xmlns:a16="http://schemas.microsoft.com/office/drawing/2014/main" id="{A8310486-088D-48B3-9F9C-024EFC3113A1}"/>
              </a:ext>
              <a:ext uri="{C183D7F6-B498-43B3-948B-1728B52AA6E4}">
                <adec:decorative xmlns:adec="http://schemas.microsoft.com/office/drawing/2017/decorative" val="1"/>
              </a:ext>
            </a:extLst>
          </p:cNvPr>
          <p:cNvSpPr/>
          <p:nvPr/>
        </p:nvSpPr>
        <p:spPr>
          <a:xfrm>
            <a:off x="518377" y="3561704"/>
            <a:ext cx="468000" cy="468000"/>
          </a:xfrm>
          <a:prstGeom prst="ellipse">
            <a:avLst/>
          </a:prstGeom>
          <a:solidFill>
            <a:schemeClr val="accent1"/>
          </a:solidFill>
          <a:ln w="28575">
            <a:solidFill>
              <a:schemeClr val="tx1"/>
            </a:solidFill>
          </a:ln>
          <a:effectLst>
            <a:outerShdw blurRad="63500" sx="102000" sy="102000" algn="ctr"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en-US" sz="1800" dirty="0">
                <a:solidFill>
                  <a:schemeClr val="tx1"/>
                </a:solidFill>
                <a:latin typeface="+mj-lt"/>
                <a:cs typeface="Segoe UI Semibold" panose="020B0702040204020203" pitchFamily="34" charset="0"/>
              </a:rPr>
              <a:t>4</a:t>
            </a:r>
            <a:endParaRPr lang="ru-RU" dirty="0">
              <a:solidFill>
                <a:schemeClr val="tx1"/>
              </a:solidFill>
              <a:latin typeface="+mj-lt"/>
              <a:cs typeface="Segoe UI Semibold" panose="020B0702040204020203" pitchFamily="34" charset="0"/>
            </a:endParaRPr>
          </a:p>
        </p:txBody>
      </p:sp>
      <p:sp>
        <p:nvSpPr>
          <p:cNvPr id="16" name="Овал 15" descr="декоративный элемент">
            <a:extLst>
              <a:ext uri="{FF2B5EF4-FFF2-40B4-BE49-F238E27FC236}">
                <a16:creationId xmlns:a16="http://schemas.microsoft.com/office/drawing/2014/main" id="{AC4D7D5C-F7C3-4057-97C7-027659D14CB3}"/>
              </a:ext>
              <a:ext uri="{C183D7F6-B498-43B3-948B-1728B52AA6E4}">
                <adec:decorative xmlns:adec="http://schemas.microsoft.com/office/drawing/2017/decorative" val="1"/>
              </a:ext>
            </a:extLst>
          </p:cNvPr>
          <p:cNvSpPr/>
          <p:nvPr/>
        </p:nvSpPr>
        <p:spPr>
          <a:xfrm>
            <a:off x="518377" y="4910918"/>
            <a:ext cx="468000" cy="468000"/>
          </a:xfrm>
          <a:prstGeom prst="ellipse">
            <a:avLst/>
          </a:prstGeom>
          <a:solidFill>
            <a:schemeClr val="accent1"/>
          </a:solidFill>
          <a:ln w="28575">
            <a:solidFill>
              <a:schemeClr val="tx1"/>
            </a:solidFill>
          </a:ln>
          <a:effectLst>
            <a:outerShdw blurRad="63500" sx="102000" sy="102000" algn="ctr"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en-US" sz="1800" dirty="0">
                <a:solidFill>
                  <a:schemeClr val="tx1"/>
                </a:solidFill>
                <a:latin typeface="+mj-lt"/>
                <a:cs typeface="Segoe UI Semibold" panose="020B0702040204020203" pitchFamily="34" charset="0"/>
              </a:rPr>
              <a:t>5</a:t>
            </a:r>
            <a:endParaRPr lang="ru-RU" dirty="0">
              <a:solidFill>
                <a:schemeClr val="tx1"/>
              </a:solidFill>
              <a:latin typeface="+mj-lt"/>
              <a:cs typeface="Segoe UI Semibold" panose="020B0702040204020203" pitchFamily="34" charset="0"/>
            </a:endParaRPr>
          </a:p>
        </p:txBody>
      </p:sp>
      <p:sp>
        <p:nvSpPr>
          <p:cNvPr id="17" name="TextBox 16">
            <a:extLst>
              <a:ext uri="{FF2B5EF4-FFF2-40B4-BE49-F238E27FC236}">
                <a16:creationId xmlns:a16="http://schemas.microsoft.com/office/drawing/2014/main" id="{D141F997-C69E-43F0-9ACF-3DE8708A74E3}"/>
              </a:ext>
            </a:extLst>
          </p:cNvPr>
          <p:cNvSpPr txBox="1"/>
          <p:nvPr/>
        </p:nvSpPr>
        <p:spPr>
          <a:xfrm>
            <a:off x="585688" y="2569727"/>
            <a:ext cx="6101860" cy="369332"/>
          </a:xfrm>
          <a:prstGeom prst="rect">
            <a:avLst/>
          </a:prstGeom>
          <a:noFill/>
        </p:spPr>
        <p:txBody>
          <a:bodyPr wrap="square">
            <a:spAutoFit/>
          </a:bodyPr>
          <a:lstStyle/>
          <a:p>
            <a:r>
              <a:rPr lang="en-US" sz="1800" dirty="0">
                <a:latin typeface="+mj-lt"/>
                <a:cs typeface="Segoe UI Semibold" panose="020B0702040204020203" pitchFamily="34" charset="0"/>
              </a:rPr>
              <a:t>3</a:t>
            </a:r>
            <a:endParaRPr lang="ru-RU" dirty="0"/>
          </a:p>
        </p:txBody>
      </p:sp>
      <p:sp>
        <p:nvSpPr>
          <p:cNvPr id="8" name="AutoShape 5">
            <a:extLst>
              <a:ext uri="{FF2B5EF4-FFF2-40B4-BE49-F238E27FC236}">
                <a16:creationId xmlns:a16="http://schemas.microsoft.com/office/drawing/2014/main" id="{83620CC5-2748-49A3-86DB-23A6B98A7C7F}"/>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ru-RU"/>
          </a:p>
        </p:txBody>
      </p:sp>
      <p:sp>
        <p:nvSpPr>
          <p:cNvPr id="9" name="AutoShape 7">
            <a:extLst>
              <a:ext uri="{FF2B5EF4-FFF2-40B4-BE49-F238E27FC236}">
                <a16:creationId xmlns:a16="http://schemas.microsoft.com/office/drawing/2014/main" id="{9A62A278-CDDA-45C3-AB14-32F1664FA18D}"/>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ru-RU"/>
          </a:p>
        </p:txBody>
      </p:sp>
      <p:pic>
        <p:nvPicPr>
          <p:cNvPr id="20" name="Рисунок 19">
            <a:extLst>
              <a:ext uri="{FF2B5EF4-FFF2-40B4-BE49-F238E27FC236}">
                <a16:creationId xmlns:a16="http://schemas.microsoft.com/office/drawing/2014/main" id="{6EAD1674-F047-4E37-84DE-2D67E6E73FC9}"/>
              </a:ext>
            </a:extLst>
          </p:cNvPr>
          <p:cNvPicPr>
            <a:picLocks noChangeAspect="1"/>
          </p:cNvPicPr>
          <p:nvPr/>
        </p:nvPicPr>
        <p:blipFill>
          <a:blip r:embed="rId3"/>
          <a:stretch>
            <a:fillRect/>
          </a:stretch>
        </p:blipFill>
        <p:spPr>
          <a:xfrm>
            <a:off x="6893035" y="2383191"/>
            <a:ext cx="5298965" cy="2731604"/>
          </a:xfrm>
          <a:prstGeom prst="rect">
            <a:avLst/>
          </a:prstGeom>
        </p:spPr>
      </p:pic>
    </p:spTree>
    <p:extLst>
      <p:ext uri="{BB962C8B-B14F-4D97-AF65-F5344CB8AC3E}">
        <p14:creationId xmlns:p14="http://schemas.microsoft.com/office/powerpoint/2010/main" val="26218679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9D1F34B-93F5-46C0-9BEC-B1A8D55008B4}"/>
              </a:ext>
            </a:extLst>
          </p:cNvPr>
          <p:cNvSpPr>
            <a:spLocks noGrp="1"/>
          </p:cNvSpPr>
          <p:nvPr>
            <p:ph type="title"/>
          </p:nvPr>
        </p:nvSpPr>
        <p:spPr>
          <a:xfrm>
            <a:off x="637712" y="319981"/>
            <a:ext cx="3833906" cy="2221622"/>
          </a:xfrm>
        </p:spPr>
        <p:txBody>
          <a:bodyPr rtlCol="0">
            <a:normAutofit fontScale="90000"/>
          </a:bodyPr>
          <a:lstStyle/>
          <a:p>
            <a:pPr rtl="0"/>
            <a:r>
              <a:rPr lang="en-US" b="1" i="0" dirty="0">
                <a:solidFill>
                  <a:srgbClr val="273239"/>
                </a:solidFill>
                <a:effectLst/>
                <a:latin typeface="sofia-pro"/>
              </a:rPr>
              <a:t>Prim’s Minimum Spanning Tree</a:t>
            </a:r>
            <a:endParaRPr lang="ru-RU" dirty="0"/>
          </a:p>
        </p:txBody>
      </p:sp>
      <p:sp>
        <p:nvSpPr>
          <p:cNvPr id="3" name="Текст 2">
            <a:extLst>
              <a:ext uri="{FF2B5EF4-FFF2-40B4-BE49-F238E27FC236}">
                <a16:creationId xmlns:a16="http://schemas.microsoft.com/office/drawing/2014/main" id="{381FDC16-3D69-48AD-B08B-ED28A10640C1}"/>
              </a:ext>
            </a:extLst>
          </p:cNvPr>
          <p:cNvSpPr>
            <a:spLocks noGrp="1"/>
          </p:cNvSpPr>
          <p:nvPr>
            <p:ph type="body" sz="quarter" idx="18"/>
          </p:nvPr>
        </p:nvSpPr>
        <p:spPr>
          <a:xfrm>
            <a:off x="637712" y="2541603"/>
            <a:ext cx="4159303" cy="5280734"/>
          </a:xfrm>
        </p:spPr>
        <p:txBody>
          <a:bodyPr rtlCol="0">
            <a:normAutofit fontScale="25000" lnSpcReduction="20000"/>
          </a:bodyPr>
          <a:lstStyle/>
          <a:p>
            <a:pPr algn="l" rtl="0"/>
            <a:r>
              <a:rPr lang="en-US" sz="7600" b="0" i="0" dirty="0">
                <a:solidFill>
                  <a:srgbClr val="40424E"/>
                </a:solidFill>
                <a:effectLst/>
              </a:rPr>
              <a:t>Like Kruskal’s algorithm, Prim’s algorithm is also a </a:t>
            </a:r>
            <a:r>
              <a:rPr lang="en-US" sz="7600" b="0" i="0" dirty="0">
                <a:effectLst/>
              </a:rPr>
              <a:t>Greedy algorithm</a:t>
            </a:r>
            <a:r>
              <a:rPr lang="en-US" sz="7600" b="0" i="0" dirty="0">
                <a:solidFill>
                  <a:srgbClr val="40424E"/>
                </a:solidFill>
                <a:effectLst/>
              </a:rPr>
              <a:t>. It starts with an empty spanning tree. The idea is to maintain two sets of vertices. The first set contains the vertices already included in the MST, the other set contains the vertices not yet included. At every step, it considers all the edges that connect the two sets, and picks the minimum weight edge from these edges. After picking the edge, it moves the other endpoint of the edge to the set containing MST</a:t>
            </a:r>
            <a:r>
              <a:rPr lang="en-US" b="0" i="0" dirty="0">
                <a:solidFill>
                  <a:srgbClr val="40424E"/>
                </a:solidFill>
                <a:effectLst/>
              </a:rPr>
              <a:t>. </a:t>
            </a:r>
            <a:endParaRPr lang="ru-RU" dirty="0"/>
          </a:p>
        </p:txBody>
      </p:sp>
      <p:sp>
        <p:nvSpPr>
          <p:cNvPr id="7" name="Номер слайда 6">
            <a:extLst>
              <a:ext uri="{FF2B5EF4-FFF2-40B4-BE49-F238E27FC236}">
                <a16:creationId xmlns:a16="http://schemas.microsoft.com/office/drawing/2014/main" id="{C7C944DD-F200-6B48-8A79-099A08992A35}"/>
              </a:ext>
            </a:extLst>
          </p:cNvPr>
          <p:cNvSpPr>
            <a:spLocks noGrp="1"/>
          </p:cNvSpPr>
          <p:nvPr>
            <p:ph type="sldNum" sz="quarter" idx="12"/>
          </p:nvPr>
        </p:nvSpPr>
        <p:spPr/>
        <p:txBody>
          <a:bodyPr rtlCol="0"/>
          <a:lstStyle/>
          <a:p>
            <a:pPr rtl="0"/>
            <a:fld id="{13D2E340-0663-474B-992C-9192B5C45E57}" type="slidenum">
              <a:rPr lang="ru-RU" smtClean="0"/>
              <a:t>8</a:t>
            </a:fld>
            <a:endParaRPr lang="ru-RU"/>
          </a:p>
        </p:txBody>
      </p:sp>
      <p:pic>
        <p:nvPicPr>
          <p:cNvPr id="10" name="Рисунок 9">
            <a:extLst>
              <a:ext uri="{FF2B5EF4-FFF2-40B4-BE49-F238E27FC236}">
                <a16:creationId xmlns:a16="http://schemas.microsoft.com/office/drawing/2014/main" id="{239E040E-D418-42B3-88FB-0EFB461AB463}"/>
              </a:ext>
            </a:extLst>
          </p:cNvPr>
          <p:cNvPicPr>
            <a:picLocks noChangeAspect="1"/>
          </p:cNvPicPr>
          <p:nvPr/>
        </p:nvPicPr>
        <p:blipFill rotWithShape="1">
          <a:blip r:embed="rId3"/>
          <a:srcRect t="7470" r="45" b="26314"/>
          <a:stretch/>
        </p:blipFill>
        <p:spPr>
          <a:xfrm>
            <a:off x="4888410" y="1597981"/>
            <a:ext cx="7303589" cy="3826276"/>
          </a:xfrm>
          <a:prstGeom prst="rect">
            <a:avLst/>
          </a:prstGeom>
        </p:spPr>
      </p:pic>
    </p:spTree>
    <p:extLst>
      <p:ext uri="{BB962C8B-B14F-4D97-AF65-F5344CB8AC3E}">
        <p14:creationId xmlns:p14="http://schemas.microsoft.com/office/powerpoint/2010/main" val="17074747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31F35BFF-A889-4B62-BCD4-168715A631DF}"/>
              </a:ext>
            </a:extLst>
          </p:cNvPr>
          <p:cNvSpPr>
            <a:spLocks noGrp="1"/>
          </p:cNvSpPr>
          <p:nvPr>
            <p:ph type="title"/>
          </p:nvPr>
        </p:nvSpPr>
        <p:spPr>
          <a:xfrm>
            <a:off x="673224" y="1106487"/>
            <a:ext cx="4421078" cy="1387506"/>
          </a:xfrm>
        </p:spPr>
        <p:txBody>
          <a:bodyPr rtlCol="0">
            <a:normAutofit fontScale="90000"/>
          </a:bodyPr>
          <a:lstStyle/>
          <a:p>
            <a:pPr algn="l" rtl="0"/>
            <a:r>
              <a:rPr lang="en-US" b="1" i="1" dirty="0">
                <a:solidFill>
                  <a:srgbClr val="40424E"/>
                </a:solidFill>
                <a:effectLst/>
                <a:latin typeface="urw-din"/>
              </a:rPr>
              <a:t>How does Prim’s Algorithm Work?</a:t>
            </a:r>
            <a:endParaRPr lang="ru-RU" dirty="0"/>
          </a:p>
        </p:txBody>
      </p:sp>
      <p:sp>
        <p:nvSpPr>
          <p:cNvPr id="3" name="Номер слайда 2">
            <a:extLst>
              <a:ext uri="{FF2B5EF4-FFF2-40B4-BE49-F238E27FC236}">
                <a16:creationId xmlns:a16="http://schemas.microsoft.com/office/drawing/2014/main" id="{FC9047CD-1956-7146-971D-D05A280ACB28}"/>
              </a:ext>
            </a:extLst>
          </p:cNvPr>
          <p:cNvSpPr>
            <a:spLocks noGrp="1"/>
          </p:cNvSpPr>
          <p:nvPr>
            <p:ph type="sldNum" sz="quarter" idx="12"/>
          </p:nvPr>
        </p:nvSpPr>
        <p:spPr/>
        <p:txBody>
          <a:bodyPr rtlCol="0"/>
          <a:lstStyle/>
          <a:p>
            <a:pPr rtl="0"/>
            <a:fld id="{13D2E340-0663-474B-992C-9192B5C45E57}" type="slidenum">
              <a:rPr lang="ru-RU" smtClean="0"/>
              <a:t>9</a:t>
            </a:fld>
            <a:endParaRPr lang="ru-RU"/>
          </a:p>
        </p:txBody>
      </p:sp>
      <p:sp>
        <p:nvSpPr>
          <p:cNvPr id="5" name="Текст 4">
            <a:extLst>
              <a:ext uri="{FF2B5EF4-FFF2-40B4-BE49-F238E27FC236}">
                <a16:creationId xmlns:a16="http://schemas.microsoft.com/office/drawing/2014/main" id="{762B9820-D8BF-49A4-AAE7-79934E2865F5}"/>
              </a:ext>
            </a:extLst>
          </p:cNvPr>
          <p:cNvSpPr>
            <a:spLocks noGrp="1"/>
          </p:cNvSpPr>
          <p:nvPr>
            <p:ph type="body" sz="quarter" idx="18"/>
          </p:nvPr>
        </p:nvSpPr>
        <p:spPr/>
        <p:txBody>
          <a:bodyPr>
            <a:normAutofit fontScale="92500" lnSpcReduction="10000"/>
          </a:bodyPr>
          <a:lstStyle/>
          <a:p>
            <a:pPr algn="l"/>
            <a:r>
              <a:rPr lang="en-US" b="0" i="0" dirty="0">
                <a:solidFill>
                  <a:srgbClr val="40424E"/>
                </a:solidFill>
                <a:effectLst/>
              </a:rPr>
              <a:t>The idea behind Prim’s algorithm is simple, a spanning tree means all vertices must be connected. So the two disjoint subsets (discussed above) of vertices must be connected to make a </a:t>
            </a:r>
            <a:r>
              <a:rPr lang="en-US" b="0" i="1" dirty="0">
                <a:solidFill>
                  <a:srgbClr val="40424E"/>
                </a:solidFill>
                <a:effectLst/>
              </a:rPr>
              <a:t>Spanning </a:t>
            </a:r>
            <a:r>
              <a:rPr lang="en-US" b="0" i="0" dirty="0">
                <a:solidFill>
                  <a:srgbClr val="40424E"/>
                </a:solidFill>
                <a:effectLst/>
              </a:rPr>
              <a:t>Tree. And they must be connected with the minimum weight edge to make it a </a:t>
            </a:r>
            <a:r>
              <a:rPr lang="en-US" b="0" i="1" dirty="0">
                <a:solidFill>
                  <a:srgbClr val="40424E"/>
                </a:solidFill>
                <a:effectLst/>
              </a:rPr>
              <a:t>Minimum </a:t>
            </a:r>
            <a:r>
              <a:rPr lang="en-US" b="0" i="0" dirty="0">
                <a:solidFill>
                  <a:srgbClr val="40424E"/>
                </a:solidFill>
                <a:effectLst/>
              </a:rPr>
              <a:t>Spanning Tree</a:t>
            </a:r>
            <a:r>
              <a:rPr lang="en-US" b="0" i="0" dirty="0">
                <a:solidFill>
                  <a:srgbClr val="40424E"/>
                </a:solidFill>
                <a:effectLst/>
                <a:latin typeface="urw-din"/>
              </a:rPr>
              <a:t>.</a:t>
            </a:r>
            <a:endParaRPr lang="ru-RU" dirty="0"/>
          </a:p>
        </p:txBody>
      </p:sp>
      <p:pic>
        <p:nvPicPr>
          <p:cNvPr id="7" name="Рисунок 6">
            <a:extLst>
              <a:ext uri="{FF2B5EF4-FFF2-40B4-BE49-F238E27FC236}">
                <a16:creationId xmlns:a16="http://schemas.microsoft.com/office/drawing/2014/main" id="{B29DC21F-DECE-4EAF-ADD4-30EDB970D564}"/>
              </a:ext>
            </a:extLst>
          </p:cNvPr>
          <p:cNvPicPr>
            <a:picLocks noChangeAspect="1"/>
          </p:cNvPicPr>
          <p:nvPr/>
        </p:nvPicPr>
        <p:blipFill>
          <a:blip r:embed="rId3"/>
          <a:stretch>
            <a:fillRect/>
          </a:stretch>
        </p:blipFill>
        <p:spPr>
          <a:xfrm>
            <a:off x="4946526" y="1895616"/>
            <a:ext cx="7245474" cy="3695700"/>
          </a:xfrm>
          <a:prstGeom prst="rect">
            <a:avLst/>
          </a:prstGeom>
        </p:spPr>
      </p:pic>
    </p:spTree>
    <p:extLst>
      <p:ext uri="{BB962C8B-B14F-4D97-AF65-F5344CB8AC3E}">
        <p14:creationId xmlns:p14="http://schemas.microsoft.com/office/powerpoint/2010/main" val="3749118570"/>
      </p:ext>
    </p:extLst>
  </p:cSld>
  <p:clrMapOvr>
    <a:masterClrMapping/>
  </p:clrMapOvr>
</p:sld>
</file>

<file path=ppt/theme/theme1.xml><?xml version="1.0" encoding="utf-8"?>
<a:theme xmlns:a="http://schemas.openxmlformats.org/drawingml/2006/main" name="Заголовки">
  <a:themeElements>
    <a:clrScheme name="Headlines">
      <a:dk1>
        <a:sysClr val="windowText" lastClr="000000"/>
      </a:dk1>
      <a:lt1>
        <a:sysClr val="window" lastClr="FFFFFF"/>
      </a:lt1>
      <a:dk2>
        <a:srgbClr val="1D1A1D"/>
      </a:dk2>
      <a:lt2>
        <a:srgbClr val="F5F5F5"/>
      </a:lt2>
      <a:accent1>
        <a:srgbClr val="439EB7"/>
      </a:accent1>
      <a:accent2>
        <a:srgbClr val="E28B55"/>
      </a:accent2>
      <a:accent3>
        <a:srgbClr val="DCB64D"/>
      </a:accent3>
      <a:accent4>
        <a:srgbClr val="4CA198"/>
      </a:accent4>
      <a:accent5>
        <a:srgbClr val="835B82"/>
      </a:accent5>
      <a:accent6>
        <a:srgbClr val="645135"/>
      </a:accent6>
      <a:hlink>
        <a:srgbClr val="439EB7"/>
      </a:hlink>
      <a:folHlink>
        <a:srgbClr val="835B82"/>
      </a:folHlink>
    </a:clrScheme>
    <a:fontScheme name="Headlines">
      <a:majorFont>
        <a:latin typeface="Century Schoolbook" panose="02040604050505020304"/>
        <a:ea typeface=""/>
        <a:cs typeface=""/>
        <a:font script="Jpan" typeface="メイリオ"/>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Headlines">
      <a:fillStyleLst>
        <a:solidFill>
          <a:schemeClr val="phClr"/>
        </a:solidFill>
        <a:solidFill>
          <a:schemeClr val="phClr">
            <a:tint val="67000"/>
            <a:satMod val="105000"/>
          </a:schemeClr>
        </a:solidFill>
        <a:gradFill rotWithShape="1">
          <a:gsLst>
            <a:gs pos="0">
              <a:schemeClr val="phClr">
                <a:tint val="100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6350" cap="flat" cmpd="sng" algn="in">
          <a:solidFill>
            <a:schemeClr val="phClr"/>
          </a:solidFill>
          <a:prstDash val="solid"/>
        </a:ln>
        <a:ln w="12700" cap="flat" cmpd="sng" algn="in">
          <a:solidFill>
            <a:schemeClr val="phClr"/>
          </a:solidFill>
          <a:prstDash val="solid"/>
        </a:ln>
        <a:ln w="19050" cap="flat" cmpd="sng" algn="in">
          <a:solidFill>
            <a:schemeClr val="phClr">
              <a:satMod val="150000"/>
            </a:schemeClr>
          </a:solidFill>
          <a:prstDash val="solid"/>
        </a:ln>
      </a:lnStyleLst>
      <a:effectStyleLst>
        <a:effectStyle>
          <a:effectLst/>
        </a:effectStyle>
        <a:effectStyle>
          <a:effectLst/>
        </a:effectStyle>
        <a:effectStyle>
          <a:effectLst>
            <a:innerShdw blurRad="88900" dist="25400" dir="10800000">
              <a:srgbClr val="000000">
                <a:alpha val="25000"/>
              </a:srgbClr>
            </a:innerShdw>
            <a:outerShdw blurRad="25400" dist="25400" dir="5400000" rotWithShape="0">
              <a:srgbClr val="FFFFFF">
                <a:alpha val="1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30478406_TF45175639" id="{0CB3B67C-ADA0-46A3-A501-1B1292F68551}" vid="{2091BC34-9FB7-40AF-8FF7-74627929E416}"/>
    </a:ext>
  </a:extLst>
</a:theme>
</file>

<file path=ppt/theme/theme2.xml><?xml version="1.0" encoding="utf-8"?>
<a:theme xmlns:a="http://schemas.openxmlformats.org/drawingml/2006/main" name="Тема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1c2eb7a32e66fb6e4260f3771546a5e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04e1f6479c48b08974ba73b5ca973489"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77EC923-6023-4411-8330-A0042153EED3}">
  <ds:schemaRefs>
    <ds:schemaRef ds:uri="http://schemas.microsoft.com/sharepoint/v3/contenttype/forms"/>
  </ds:schemaRefs>
</ds:datastoreItem>
</file>

<file path=customXml/itemProps2.xml><?xml version="1.0" encoding="utf-8"?>
<ds:datastoreItem xmlns:ds="http://schemas.openxmlformats.org/officeDocument/2006/customXml" ds:itemID="{6DB4AFBF-E012-4607-B95C-D9E661912AC6}">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B60E032F-2E55-4A86-BB2D-1A317C64299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Презентация биографии</Template>
  <TotalTime>123</TotalTime>
  <Words>950</Words>
  <Application>Microsoft Office PowerPoint</Application>
  <PresentationFormat>Широкоэкранный</PresentationFormat>
  <Paragraphs>72</Paragraphs>
  <Slides>13</Slides>
  <Notes>11</Notes>
  <HiddenSlides>0</HiddenSlides>
  <MMClips>0</MMClips>
  <ScaleCrop>false</ScaleCrop>
  <HeadingPairs>
    <vt:vector size="6" baseType="variant">
      <vt:variant>
        <vt:lpstr>Использованные шрифты</vt:lpstr>
      </vt:variant>
      <vt:variant>
        <vt:i4>7</vt:i4>
      </vt:variant>
      <vt:variant>
        <vt:lpstr>Тема</vt:lpstr>
      </vt:variant>
      <vt:variant>
        <vt:i4>1</vt:i4>
      </vt:variant>
      <vt:variant>
        <vt:lpstr>Заголовки слайдов</vt:lpstr>
      </vt:variant>
      <vt:variant>
        <vt:i4>13</vt:i4>
      </vt:variant>
    </vt:vector>
  </HeadingPairs>
  <TitlesOfParts>
    <vt:vector size="21" baseType="lpstr">
      <vt:lpstr>Arial</vt:lpstr>
      <vt:lpstr>Calibri</vt:lpstr>
      <vt:lpstr>Century Schoolbook</vt:lpstr>
      <vt:lpstr>Corbel</vt:lpstr>
      <vt:lpstr>Open Sans</vt:lpstr>
      <vt:lpstr>sofia-pro</vt:lpstr>
      <vt:lpstr>urw-din</vt:lpstr>
      <vt:lpstr>Заголовки</vt:lpstr>
      <vt:lpstr>Minimum       spanning tree</vt:lpstr>
      <vt:lpstr>Graph WHAT IS IT?</vt:lpstr>
      <vt:lpstr>Spanning  tree   </vt:lpstr>
      <vt:lpstr>Minimum spanning tree</vt:lpstr>
      <vt:lpstr>  There are two famous algorithms for finding the Minimum Spanning Tree:  </vt:lpstr>
      <vt:lpstr>Kruskal</vt:lpstr>
      <vt:lpstr>How it works?</vt:lpstr>
      <vt:lpstr>Prim’s Minimum Spanning Tree</vt:lpstr>
      <vt:lpstr>How does Prim’s Algorithm Work?</vt:lpstr>
      <vt:lpstr>Example</vt:lpstr>
      <vt:lpstr>Презентация PowerPoint</vt:lpstr>
      <vt:lpstr>Презентация PowerPoint</vt:lpstr>
      <vt:lpstr>LET’S START CODE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BFS and DFS</dc:title>
  <dc:creator>BILL BILL</dc:creator>
  <cp:lastModifiedBy>BILL BILL</cp:lastModifiedBy>
  <cp:revision>14</cp:revision>
  <dcterms:created xsi:type="dcterms:W3CDTF">2021-02-22T03:19:26Z</dcterms:created>
  <dcterms:modified xsi:type="dcterms:W3CDTF">2021-03-20T14:56:36Z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